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4.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93" r:id="rId4"/>
    <p:sldMasterId id="2147483694" r:id="rId5"/>
    <p:sldMasterId id="2147483695" r:id="rId6"/>
    <p:sldMasterId id="2147483696"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 id="307" r:id="rId60"/>
    <p:sldId id="308" r:id="rId61"/>
    <p:sldId id="309" r:id="rId62"/>
    <p:sldId id="310" r:id="rId63"/>
    <p:sldId id="311" r:id="rId64"/>
    <p:sldId id="312" r:id="rId65"/>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42" Type="http://schemas.openxmlformats.org/officeDocument/2006/relationships/slide" Target="slides/slide34.xml"/><Relationship Id="rId41" Type="http://schemas.openxmlformats.org/officeDocument/2006/relationships/slide" Target="slides/slide33.xml"/><Relationship Id="rId44" Type="http://schemas.openxmlformats.org/officeDocument/2006/relationships/slide" Target="slides/slide36.xml"/><Relationship Id="rId43" Type="http://schemas.openxmlformats.org/officeDocument/2006/relationships/slide" Target="slides/slide35.xml"/><Relationship Id="rId46" Type="http://schemas.openxmlformats.org/officeDocument/2006/relationships/slide" Target="slides/slide38.xml"/><Relationship Id="rId45" Type="http://schemas.openxmlformats.org/officeDocument/2006/relationships/slide" Target="slides/slide3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48" Type="http://schemas.openxmlformats.org/officeDocument/2006/relationships/slide" Target="slides/slide40.xml"/><Relationship Id="rId47" Type="http://schemas.openxmlformats.org/officeDocument/2006/relationships/slide" Target="slides/slide39.xml"/><Relationship Id="rId49" Type="http://schemas.openxmlformats.org/officeDocument/2006/relationships/slide" Target="slides/slide41.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notesMaster" Target="notesMasters/notesMaster1.xml"/><Relationship Id="rId31" Type="http://schemas.openxmlformats.org/officeDocument/2006/relationships/slide" Target="slides/slide23.xml"/><Relationship Id="rId30" Type="http://schemas.openxmlformats.org/officeDocument/2006/relationships/slide" Target="slides/slide22.xml"/><Relationship Id="rId33" Type="http://schemas.openxmlformats.org/officeDocument/2006/relationships/slide" Target="slides/slide25.xml"/><Relationship Id="rId32" Type="http://schemas.openxmlformats.org/officeDocument/2006/relationships/slide" Target="slides/slide24.xml"/><Relationship Id="rId35" Type="http://schemas.openxmlformats.org/officeDocument/2006/relationships/slide" Target="slides/slide27.xml"/><Relationship Id="rId34" Type="http://schemas.openxmlformats.org/officeDocument/2006/relationships/slide" Target="slides/slide26.xml"/><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62" Type="http://schemas.openxmlformats.org/officeDocument/2006/relationships/slide" Target="slides/slide54.xml"/><Relationship Id="rId61" Type="http://schemas.openxmlformats.org/officeDocument/2006/relationships/slide" Target="slides/slide53.xml"/><Relationship Id="rId20" Type="http://schemas.openxmlformats.org/officeDocument/2006/relationships/slide" Target="slides/slide12.xml"/><Relationship Id="rId64" Type="http://schemas.openxmlformats.org/officeDocument/2006/relationships/slide" Target="slides/slide56.xml"/><Relationship Id="rId63" Type="http://schemas.openxmlformats.org/officeDocument/2006/relationships/slide" Target="slides/slide55.xml"/><Relationship Id="rId22" Type="http://schemas.openxmlformats.org/officeDocument/2006/relationships/slide" Target="slides/slide14.xml"/><Relationship Id="rId21" Type="http://schemas.openxmlformats.org/officeDocument/2006/relationships/slide" Target="slides/slide13.xml"/><Relationship Id="rId65" Type="http://schemas.openxmlformats.org/officeDocument/2006/relationships/slide" Target="slides/slide57.xml"/><Relationship Id="rId24" Type="http://schemas.openxmlformats.org/officeDocument/2006/relationships/slide" Target="slides/slide16.xml"/><Relationship Id="rId23" Type="http://schemas.openxmlformats.org/officeDocument/2006/relationships/slide" Target="slides/slide15.xml"/><Relationship Id="rId60" Type="http://schemas.openxmlformats.org/officeDocument/2006/relationships/slide" Target="slides/slide52.xml"/><Relationship Id="rId26" Type="http://schemas.openxmlformats.org/officeDocument/2006/relationships/slide" Target="slides/slide18.xml"/><Relationship Id="rId25" Type="http://schemas.openxmlformats.org/officeDocument/2006/relationships/slide" Target="slides/slide17.xml"/><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51" Type="http://schemas.openxmlformats.org/officeDocument/2006/relationships/slide" Target="slides/slide43.xml"/><Relationship Id="rId50" Type="http://schemas.openxmlformats.org/officeDocument/2006/relationships/slide" Target="slides/slide42.xml"/><Relationship Id="rId53" Type="http://schemas.openxmlformats.org/officeDocument/2006/relationships/slide" Target="slides/slide45.xml"/><Relationship Id="rId52" Type="http://schemas.openxmlformats.org/officeDocument/2006/relationships/slide" Target="slides/slide44.xml"/><Relationship Id="rId11" Type="http://schemas.openxmlformats.org/officeDocument/2006/relationships/slide" Target="slides/slide3.xml"/><Relationship Id="rId55" Type="http://schemas.openxmlformats.org/officeDocument/2006/relationships/slide" Target="slides/slide47.xml"/><Relationship Id="rId10" Type="http://schemas.openxmlformats.org/officeDocument/2006/relationships/slide" Target="slides/slide2.xml"/><Relationship Id="rId54" Type="http://schemas.openxmlformats.org/officeDocument/2006/relationships/slide" Target="slides/slide46.xml"/><Relationship Id="rId13" Type="http://schemas.openxmlformats.org/officeDocument/2006/relationships/slide" Target="slides/slide5.xml"/><Relationship Id="rId57" Type="http://schemas.openxmlformats.org/officeDocument/2006/relationships/slide" Target="slides/slide49.xml"/><Relationship Id="rId12" Type="http://schemas.openxmlformats.org/officeDocument/2006/relationships/slide" Target="slides/slide4.xml"/><Relationship Id="rId56" Type="http://schemas.openxmlformats.org/officeDocument/2006/relationships/slide" Target="slides/slide48.xml"/><Relationship Id="rId15" Type="http://schemas.openxmlformats.org/officeDocument/2006/relationships/slide" Target="slides/slide7.xml"/><Relationship Id="rId59" Type="http://schemas.openxmlformats.org/officeDocument/2006/relationships/slide" Target="slides/slide51.xml"/><Relationship Id="rId14" Type="http://schemas.openxmlformats.org/officeDocument/2006/relationships/slide" Target="slides/slide6.xml"/><Relationship Id="rId58" Type="http://schemas.openxmlformats.org/officeDocument/2006/relationships/slide" Target="slides/slide50.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3f0a0793090_2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5" name="Google Shape;295;g3f0a0793090_2_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6" name="Google Shape;296;g3f0a0793090_2_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3efd9815877_7_1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4" name="Google Shape;374;g3efd9815877_7_1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sz="1200">
                <a:solidFill>
                  <a:schemeClr val="dk1"/>
                </a:solidFill>
                <a:latin typeface="Arial"/>
                <a:ea typeface="Arial"/>
                <a:cs typeface="Arial"/>
                <a:sym typeface="Arial"/>
              </a:rPr>
              <a:t>The first question is: why develop another model? When we looked across the existing wellbeing literature, including models developed by colleagues involved in this work, we found that the literature tended to fall into three broad groups.</a:t>
            </a:r>
            <a:br>
              <a:rPr lang="en-GB" sz="1200">
                <a:solidFill>
                  <a:schemeClr val="dk1"/>
                </a:solidFill>
                <a:latin typeface="Arial"/>
                <a:ea typeface="Arial"/>
                <a:cs typeface="Arial"/>
                <a:sym typeface="Arial"/>
              </a:rPr>
            </a:br>
            <a:br>
              <a:rPr lang="en-GB" sz="1200">
                <a:solidFill>
                  <a:schemeClr val="dk1"/>
                </a:solidFill>
                <a:latin typeface="Arial"/>
                <a:ea typeface="Arial"/>
                <a:cs typeface="Arial"/>
                <a:sym typeface="Arial"/>
              </a:rPr>
            </a:br>
            <a:r>
              <a:rPr lang="en-GB" sz="1200">
                <a:solidFill>
                  <a:schemeClr val="dk1"/>
                </a:solidFill>
                <a:latin typeface="Arial"/>
                <a:ea typeface="Arial"/>
                <a:cs typeface="Arial"/>
                <a:sym typeface="Arial"/>
              </a:rPr>
              <a:t>The first group was individual wellbeing models, such as PERMA and self-determination theory. These are useful because they give detail about the components of individual wellbeing and can help identify practices that support those components.</a:t>
            </a:r>
            <a:br>
              <a:rPr lang="en-GB" sz="1200">
                <a:solidFill>
                  <a:schemeClr val="dk1"/>
                </a:solidFill>
                <a:latin typeface="Arial"/>
                <a:ea typeface="Arial"/>
                <a:cs typeface="Arial"/>
                <a:sym typeface="Arial"/>
              </a:rPr>
            </a:br>
            <a:br>
              <a:rPr lang="en-GB" sz="1200">
                <a:solidFill>
                  <a:schemeClr val="dk1"/>
                </a:solidFill>
                <a:latin typeface="Arial"/>
                <a:ea typeface="Arial"/>
                <a:cs typeface="Arial"/>
                <a:sym typeface="Arial"/>
              </a:rPr>
            </a:br>
            <a:r>
              <a:rPr lang="en-GB" sz="1200">
                <a:solidFill>
                  <a:schemeClr val="dk1"/>
                </a:solidFill>
                <a:latin typeface="Arial"/>
                <a:ea typeface="Arial"/>
                <a:cs typeface="Arial"/>
                <a:sym typeface="Arial"/>
              </a:rPr>
              <a:t>The second group was wider determinant or public health models, such as the Marmot principles and Mental Wellbeing Impact Assessment. These are strong in explaining the wider contextual factors that shape wellbeing, but they are less detailed in relation to individual wellbeing components.</a:t>
            </a:r>
            <a:br>
              <a:rPr lang="en-GB" sz="1200">
                <a:solidFill>
                  <a:schemeClr val="dk1"/>
                </a:solidFill>
                <a:latin typeface="Arial"/>
                <a:ea typeface="Arial"/>
                <a:cs typeface="Arial"/>
                <a:sym typeface="Arial"/>
              </a:rPr>
            </a:br>
            <a:br>
              <a:rPr lang="en-GB" sz="1200">
                <a:solidFill>
                  <a:schemeClr val="dk1"/>
                </a:solidFill>
                <a:latin typeface="Arial"/>
                <a:ea typeface="Arial"/>
                <a:cs typeface="Arial"/>
                <a:sym typeface="Arial"/>
              </a:rPr>
            </a:br>
            <a:r>
              <a:rPr lang="en-GB" sz="1200">
                <a:solidFill>
                  <a:schemeClr val="dk1"/>
                </a:solidFill>
                <a:latin typeface="Arial"/>
                <a:ea typeface="Arial"/>
                <a:cs typeface="Arial"/>
                <a:sym typeface="Arial"/>
              </a:rPr>
              <a:t>The third group was integrated models, such as GENIAL and sustainable wellbeing. These bring individual and contextual factors together, but they do not always provide the level of component detail we needed for practical application. So, while each model was useful, none fully met the aims we had set for this particular framework.</a:t>
            </a:r>
            <a:endParaRPr/>
          </a:p>
        </p:txBody>
      </p:sp>
      <p:sp>
        <p:nvSpPr>
          <p:cNvPr id="375" name="Google Shape;375;g3efd9815877_7_1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3efd9815877_7_1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4" name="Google Shape;394;g3efd9815877_7_1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sz="1200">
                <a:solidFill>
                  <a:schemeClr val="dk1"/>
                </a:solidFill>
                <a:latin typeface="Arial"/>
                <a:ea typeface="Arial"/>
                <a:cs typeface="Arial"/>
                <a:sym typeface="Arial"/>
              </a:rPr>
              <a:t>Importantly, we were not trying to reinvent the wheel. There is already a substantial body of wellbeing research, spanning different academic and practice-based traditions. We were guided by George Box’s phrase that ‘all models are wrong, but some are useful’. For us, the aim was not to develop a perfect model of wellbeing, but a useful one: a framework designed for communication, reflection and practical application.</a:t>
            </a:r>
            <a:br>
              <a:rPr lang="en-GB" sz="1200">
                <a:solidFill>
                  <a:schemeClr val="dk1"/>
                </a:solidFill>
                <a:latin typeface="Arial"/>
                <a:ea typeface="Arial"/>
                <a:cs typeface="Arial"/>
                <a:sym typeface="Arial"/>
              </a:rPr>
            </a:br>
            <a:br>
              <a:rPr lang="en-GB" sz="1200">
                <a:solidFill>
                  <a:schemeClr val="dk1"/>
                </a:solidFill>
                <a:latin typeface="Arial"/>
                <a:ea typeface="Arial"/>
                <a:cs typeface="Arial"/>
                <a:sym typeface="Arial"/>
              </a:rPr>
            </a:br>
            <a:r>
              <a:rPr lang="en-GB" sz="1200">
                <a:solidFill>
                  <a:schemeClr val="dk1"/>
                </a:solidFill>
                <a:latin typeface="Arial"/>
                <a:ea typeface="Arial"/>
                <a:cs typeface="Arial"/>
                <a:sym typeface="Arial"/>
              </a:rPr>
              <a:t>We therefore used an approach called Critical Interpretive Synthesis. At its heart, this is a review method that aims to build overarching theory by integrating and interpreting existing research.</a:t>
            </a:r>
            <a:endParaRPr sz="1200">
              <a:solidFill>
                <a:schemeClr val="dk1"/>
              </a:solidFill>
              <a:latin typeface="Arial"/>
              <a:ea typeface="Arial"/>
              <a:cs typeface="Arial"/>
              <a:sym typeface="Arial"/>
            </a:endParaRPr>
          </a:p>
          <a:p>
            <a:pPr indent="0" lvl="0" marL="0" rtl="0" algn="l">
              <a:spcBef>
                <a:spcPts val="0"/>
              </a:spcBef>
              <a:spcAft>
                <a:spcPts val="0"/>
              </a:spcAft>
              <a:buNone/>
            </a:pPr>
            <a:r>
              <a:t/>
            </a:r>
            <a:endParaRPr/>
          </a:p>
        </p:txBody>
      </p:sp>
      <p:sp>
        <p:nvSpPr>
          <p:cNvPr id="395" name="Google Shape;395;g3efd9815877_7_13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3efd9815877_7_1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4" name="Google Shape;404;g3efd9815877_7_1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sz="1200">
                <a:solidFill>
                  <a:schemeClr val="dk1"/>
                </a:solidFill>
                <a:latin typeface="Arial"/>
                <a:ea typeface="Arial"/>
                <a:cs typeface="Arial"/>
                <a:sym typeface="Arial"/>
              </a:rPr>
              <a:t>To explain briefly how we did this: we began by bringing together more than 40 wellbeing frameworks and theories. </a:t>
            </a:r>
            <a:endParaRPr/>
          </a:p>
          <a:p>
            <a:pPr indent="0" lvl="0" marL="0" rtl="0" algn="l">
              <a:spcBef>
                <a:spcPts val="0"/>
              </a:spcBef>
              <a:spcAft>
                <a:spcPts val="0"/>
              </a:spcAft>
              <a:buNone/>
            </a:pPr>
            <a:r>
              <a:rPr lang="en-GB" sz="1200">
                <a:solidFill>
                  <a:schemeClr val="dk1"/>
                </a:solidFill>
                <a:latin typeface="Arial"/>
                <a:ea typeface="Arial"/>
                <a:cs typeface="Arial"/>
                <a:sym typeface="Arial"/>
              </a:rPr>
              <a:t>These included individual wellbeing models, integrated models and context-focused models. We then deconstructed these frameworks, looking across them to identify the different wellbeing components and wider determinants they contained. We extracted those concepts, looked at how they were defined, and created a large pool of candidate components.</a:t>
            </a:r>
            <a:endParaRPr sz="1200">
              <a:solidFill>
                <a:schemeClr val="dk1"/>
              </a:solidFill>
              <a:latin typeface="Arial"/>
              <a:ea typeface="Arial"/>
              <a:cs typeface="Arial"/>
              <a:sym typeface="Aria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405" name="Google Shape;405;g3efd9815877_7_14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3efd9815877_7_1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2" name="Google Shape;412;g3efd9815877_7_15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sz="1200">
                <a:solidFill>
                  <a:schemeClr val="dk1"/>
                </a:solidFill>
                <a:latin typeface="Arial"/>
                <a:ea typeface="Arial"/>
                <a:cs typeface="Arial"/>
                <a:sym typeface="Arial"/>
              </a:rPr>
              <a:t>This left us with a large set of extracted concepts. Some were clearly individual wellbeing components, some were wider contextual influences, and some overlapped with one another or used different language for similar ideas.</a:t>
            </a:r>
            <a:endParaRPr/>
          </a:p>
          <a:p>
            <a:pPr indent="0" lvl="0" marL="0" rtl="0" algn="l">
              <a:spcBef>
                <a:spcPts val="0"/>
              </a:spcBef>
              <a:spcAft>
                <a:spcPts val="0"/>
              </a:spcAft>
              <a:buNone/>
            </a:pPr>
            <a:r>
              <a:t/>
            </a:r>
            <a:endParaRPr/>
          </a:p>
        </p:txBody>
      </p:sp>
      <p:sp>
        <p:nvSpPr>
          <p:cNvPr id="413" name="Google Shape;413;g3efd9815877_7_15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3efd9815877_7_1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0" name="Google Shape;420;g3efd9815877_7_16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sz="1200">
                <a:solidFill>
                  <a:schemeClr val="dk1"/>
                </a:solidFill>
                <a:latin typeface="Arial"/>
                <a:ea typeface="Arial"/>
                <a:cs typeface="Arial"/>
                <a:sym typeface="Arial"/>
              </a:rPr>
              <a:t>We then moved into the interpretive synthesis. I tend to think of this as a filtering process. We compared and contrasted the extracted concepts, brought similar ones together, and considered whether some should be removed.</a:t>
            </a:r>
            <a:br>
              <a:rPr lang="en-GB" sz="1200">
                <a:solidFill>
                  <a:schemeClr val="dk1"/>
                </a:solidFill>
                <a:latin typeface="Arial"/>
                <a:ea typeface="Arial"/>
                <a:cs typeface="Arial"/>
                <a:sym typeface="Arial"/>
              </a:rPr>
            </a:br>
            <a:br>
              <a:rPr lang="en-GB" sz="1200">
                <a:solidFill>
                  <a:schemeClr val="dk1"/>
                </a:solidFill>
                <a:latin typeface="Arial"/>
                <a:ea typeface="Arial"/>
                <a:cs typeface="Arial"/>
                <a:sym typeface="Arial"/>
              </a:rPr>
            </a:br>
            <a:r>
              <a:rPr lang="en-GB" sz="1200">
                <a:solidFill>
                  <a:schemeClr val="dk1"/>
                </a:solidFill>
                <a:latin typeface="Arial"/>
                <a:ea typeface="Arial"/>
                <a:cs typeface="Arial"/>
                <a:sym typeface="Arial"/>
              </a:rPr>
              <a:t>The decisions were guided by the aims we had set at the beginning. We wanted the framework to be broadly applicable across populations and contexts, holistic enough to include individual and contextual factors, and practical enough to support action. These aims became our lines of argument: the principles we used to decide which concepts should be retained, combined or excluded.</a:t>
            </a:r>
            <a:endParaRPr sz="1200">
              <a:solidFill>
                <a:schemeClr val="dk1"/>
              </a:solidFill>
              <a:latin typeface="Arial"/>
              <a:ea typeface="Arial"/>
              <a:cs typeface="Arial"/>
              <a:sym typeface="Aria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421" name="Google Shape;421;g3efd9815877_7_16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3efd9815877_7_1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8" name="Google Shape;428;g3efd9815877_7_16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Universal</a:t>
            </a:r>
            <a:endParaRPr/>
          </a:p>
          <a:p>
            <a:pPr indent="0" lvl="0" marL="0" rtl="0" algn="l">
              <a:spcBef>
                <a:spcPts val="0"/>
              </a:spcBef>
              <a:spcAft>
                <a:spcPts val="0"/>
              </a:spcAft>
              <a:buNone/>
            </a:pPr>
            <a:r>
              <a:rPr lang="en-GB"/>
              <a:t>Practical</a:t>
            </a:r>
            <a:endParaRPr/>
          </a:p>
        </p:txBody>
      </p:sp>
      <p:sp>
        <p:nvSpPr>
          <p:cNvPr id="429" name="Google Shape;429;g3efd9815877_7_16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3efd9815877_7_1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5" name="Google Shape;445;g3efd9815877_7_18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sz="1200">
                <a:solidFill>
                  <a:schemeClr val="dk1"/>
                </a:solidFill>
                <a:latin typeface="Arial"/>
                <a:ea typeface="Arial"/>
                <a:cs typeface="Arial"/>
                <a:sym typeface="Arial"/>
              </a:rPr>
              <a:t>We also used exclusion principles to keep the framework clear and usable. We tried not to include concepts that were better understood as measures of wellbeing, consequences of other components, or facilitators of wellbeing rather than components in their own right.</a:t>
            </a:r>
            <a:br>
              <a:rPr lang="en-GB" sz="1200">
                <a:solidFill>
                  <a:schemeClr val="dk1"/>
                </a:solidFill>
                <a:latin typeface="Arial"/>
                <a:ea typeface="Arial"/>
                <a:cs typeface="Arial"/>
                <a:sym typeface="Arial"/>
              </a:rPr>
            </a:br>
            <a:endParaRPr/>
          </a:p>
        </p:txBody>
      </p:sp>
      <p:sp>
        <p:nvSpPr>
          <p:cNvPr id="446" name="Google Shape;446;g3efd9815877_7_18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g3efd9815877_7_1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4" name="Google Shape;454;g3efd9815877_7_19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br>
              <a:rPr lang="en-GB" sz="1200">
                <a:solidFill>
                  <a:schemeClr val="dk1"/>
                </a:solidFill>
                <a:latin typeface="Arial"/>
                <a:ea typeface="Arial"/>
                <a:cs typeface="Arial"/>
                <a:sym typeface="Arial"/>
              </a:rPr>
            </a:br>
            <a:r>
              <a:rPr lang="en-GB" sz="1200">
                <a:solidFill>
                  <a:schemeClr val="dk1"/>
                </a:solidFill>
                <a:latin typeface="Arial"/>
                <a:ea typeface="Arial"/>
                <a:cs typeface="Arial"/>
                <a:sym typeface="Arial"/>
              </a:rPr>
              <a:t>Once we had an initial set of individual and contextual factors, we took these to a Delphi-style expert panel. This included colleagues from the organisations I mentioned at the start. Together, we reviewed the proposed components, challenged the decisions, refined the definitions, and considered how the framework should be organised and communicated.</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sz="1200">
                <a:solidFill>
                  <a:schemeClr val="dk1"/>
                </a:solidFill>
                <a:latin typeface="Arial"/>
                <a:ea typeface="Arial"/>
                <a:cs typeface="Arial"/>
                <a:sym typeface="Arial"/>
              </a:rPr>
              <a:t>The Delphi-style panel was important because it brought together different disciplinary and practice-based perspectives. The panel helped test whether the emerging framework was not only grounded in the literature, but also understandable and useful for real-world application.</a:t>
            </a:r>
            <a:endParaRPr/>
          </a:p>
        </p:txBody>
      </p:sp>
      <p:sp>
        <p:nvSpPr>
          <p:cNvPr id="455" name="Google Shape;455;g3efd9815877_7_19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g3efd9815877_7_1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2" name="Google Shape;462;g3efd9815877_7_19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sz="1200">
                <a:solidFill>
                  <a:schemeClr val="dk1"/>
                </a:solidFill>
                <a:latin typeface="Arial"/>
                <a:ea typeface="Arial"/>
                <a:cs typeface="Arial"/>
                <a:sym typeface="Arial"/>
              </a:rPr>
              <a:t>The framework that emerged is shown on the slide. At the centre are the individual components of wellbeing. As we analysed the wider determinants, it became clear that many of them were not simply external influences on individuals; they also reflected the wellbeing of the systems around us.</a:t>
            </a:r>
            <a:br>
              <a:rPr lang="en-GB" sz="1200">
                <a:solidFill>
                  <a:schemeClr val="dk1"/>
                </a:solidFill>
                <a:latin typeface="Arial"/>
                <a:ea typeface="Arial"/>
                <a:cs typeface="Arial"/>
                <a:sym typeface="Arial"/>
              </a:rPr>
            </a:br>
            <a:br>
              <a:rPr lang="en-GB" sz="1200">
                <a:solidFill>
                  <a:schemeClr val="dk1"/>
                </a:solidFill>
                <a:latin typeface="Arial"/>
                <a:ea typeface="Arial"/>
                <a:cs typeface="Arial"/>
                <a:sym typeface="Arial"/>
              </a:rPr>
            </a:br>
            <a:r>
              <a:rPr lang="en-GB" sz="1200">
                <a:solidFill>
                  <a:schemeClr val="dk1"/>
                </a:solidFill>
                <a:latin typeface="Arial"/>
                <a:ea typeface="Arial"/>
                <a:cs typeface="Arial"/>
                <a:sym typeface="Arial"/>
              </a:rPr>
              <a:t>We therefore organised the wider determinants into three further layers. The first is community: what helps us to be well together. The second is society: what makes a society well-functioning. The third is the planet: the conditions needed for a healthy planet.</a:t>
            </a:r>
            <a:br>
              <a:rPr lang="en-GB" sz="1200">
                <a:solidFill>
                  <a:schemeClr val="dk1"/>
                </a:solidFill>
                <a:latin typeface="Arial"/>
                <a:ea typeface="Arial"/>
                <a:cs typeface="Arial"/>
                <a:sym typeface="Arial"/>
              </a:rPr>
            </a:br>
            <a:br>
              <a:rPr lang="en-GB" sz="1200">
                <a:solidFill>
                  <a:schemeClr val="dk1"/>
                </a:solidFill>
                <a:latin typeface="Arial"/>
                <a:ea typeface="Arial"/>
                <a:cs typeface="Arial"/>
                <a:sym typeface="Arial"/>
              </a:rPr>
            </a:br>
            <a:r>
              <a:rPr lang="en-GB" sz="1200">
                <a:solidFill>
                  <a:schemeClr val="dk1"/>
                </a:solidFill>
                <a:latin typeface="Arial"/>
                <a:ea typeface="Arial"/>
                <a:cs typeface="Arial"/>
                <a:sym typeface="Arial"/>
              </a:rPr>
              <a:t>This layered structure shows that individual wellbeing is shaped by the community, society and planet around us. Community wellbeing is not just the sum of individual wellbeing. It also includes the conditions that allow people to connect, support one another, feel safe, take part and work together. Communities are then shaped by the wider society around them: policies, infrastructure, inequality, public services, and whether people have a voice in decisions that affect them. All of these layers depend on a healthy planet.</a:t>
            </a:r>
            <a:br>
              <a:rPr lang="en-GB" sz="1200">
                <a:solidFill>
                  <a:schemeClr val="dk1"/>
                </a:solidFill>
                <a:latin typeface="Arial"/>
                <a:ea typeface="Arial"/>
                <a:cs typeface="Arial"/>
                <a:sym typeface="Arial"/>
              </a:rPr>
            </a:br>
            <a:br>
              <a:rPr lang="en-GB" sz="1200">
                <a:solidFill>
                  <a:schemeClr val="dk1"/>
                </a:solidFill>
                <a:latin typeface="Arial"/>
                <a:ea typeface="Arial"/>
                <a:cs typeface="Arial"/>
                <a:sym typeface="Arial"/>
              </a:rPr>
            </a:br>
            <a:r>
              <a:rPr lang="en-GB" sz="1200">
                <a:solidFill>
                  <a:schemeClr val="dk1"/>
                </a:solidFill>
                <a:latin typeface="Arial"/>
                <a:ea typeface="Arial"/>
                <a:cs typeface="Arial"/>
                <a:sym typeface="Arial"/>
              </a:rPr>
              <a:t>Time is also important. At the individual level, we are interested in lasting wellbeing across a person’s life. At the community level, wellbeing is sustained through welcoming new members and sharing knowledge across generations. At the societal level, this links with the Well-being of Future Generations Act in Wales. And at the planetary level, sustainability is essential for people living today and for future generations.</a:t>
            </a:r>
            <a:endParaRPr/>
          </a:p>
          <a:p>
            <a:pPr indent="0" lvl="0" marL="0" rtl="0" algn="l">
              <a:spcBef>
                <a:spcPts val="0"/>
              </a:spcBef>
              <a:spcAft>
                <a:spcPts val="0"/>
              </a:spcAft>
              <a:buNone/>
            </a:pPr>
            <a:r>
              <a:t/>
            </a:r>
            <a:endParaRPr/>
          </a:p>
        </p:txBody>
      </p:sp>
      <p:sp>
        <p:nvSpPr>
          <p:cNvPr id="463" name="Google Shape;463;g3efd9815877_7_19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g3efd9815877_7_2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2" name="Google Shape;472;g3efd9815877_7_20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a:p>
            <a:pPr indent="0" lvl="0" marL="0" marR="0" rtl="0" algn="l">
              <a:lnSpc>
                <a:spcPct val="100000"/>
              </a:lnSpc>
              <a:spcBef>
                <a:spcPts val="0"/>
              </a:spcBef>
              <a:spcAft>
                <a:spcPts val="0"/>
              </a:spcAft>
              <a:buClr>
                <a:schemeClr val="dk1"/>
              </a:buClr>
              <a:buSzPts val="1200"/>
              <a:buFont typeface="Arial"/>
              <a:buNone/>
            </a:pPr>
            <a:r>
              <a:rPr lang="en-GB" sz="1200">
                <a:solidFill>
                  <a:schemeClr val="dk1"/>
                </a:solidFill>
                <a:latin typeface="Arial"/>
                <a:ea typeface="Arial"/>
                <a:cs typeface="Arial"/>
                <a:sym typeface="Arial"/>
              </a:rPr>
              <a:t>So how are we using the framework in practice? In this symposium, you will hear several examples that speak to different layers of the model. Professor Andrew Kemp has just spoken about the REPAIR project, which focuses on nature-based solutions and links planetary wellbeing with community wellbeing.</a:t>
            </a:r>
            <a:br>
              <a:rPr lang="en-GB" sz="1200">
                <a:solidFill>
                  <a:schemeClr val="dk1"/>
                </a:solidFill>
                <a:latin typeface="Arial"/>
                <a:ea typeface="Arial"/>
                <a:cs typeface="Arial"/>
                <a:sym typeface="Arial"/>
              </a:rPr>
            </a:br>
            <a:br>
              <a:rPr lang="en-GB" sz="1200">
                <a:solidFill>
                  <a:schemeClr val="dk1"/>
                </a:solidFill>
                <a:latin typeface="Arial"/>
                <a:ea typeface="Arial"/>
                <a:cs typeface="Arial"/>
                <a:sym typeface="Arial"/>
              </a:rPr>
            </a:br>
            <a:r>
              <a:rPr lang="en-GB" sz="1200">
                <a:solidFill>
                  <a:schemeClr val="dk1"/>
                </a:solidFill>
                <a:latin typeface="Arial"/>
                <a:ea typeface="Arial"/>
                <a:cs typeface="Arial"/>
                <a:sym typeface="Arial"/>
              </a:rPr>
              <a:t>[]I presented work on Welsh language, culture and wellbeing, which sits particularly within the cultural and societal layer of the framework. As part of my PhD, I am also evaluating a community psychology project in West Glamorgan, which focuses on building wellbeing at the community level.</a:t>
            </a:r>
            <a:br>
              <a:rPr lang="en-GB" sz="1200">
                <a:solidFill>
                  <a:schemeClr val="dk1"/>
                </a:solidFill>
                <a:latin typeface="Arial"/>
                <a:ea typeface="Arial"/>
                <a:cs typeface="Arial"/>
                <a:sym typeface="Arial"/>
              </a:rPr>
            </a:br>
            <a:br>
              <a:rPr lang="en-GB" sz="1200">
                <a:solidFill>
                  <a:schemeClr val="dk1"/>
                </a:solidFill>
                <a:latin typeface="Arial"/>
                <a:ea typeface="Arial"/>
                <a:cs typeface="Arial"/>
                <a:sym typeface="Arial"/>
              </a:rPr>
            </a:br>
            <a:r>
              <a:rPr lang="en-GB" sz="1200">
                <a:solidFill>
                  <a:schemeClr val="dk1"/>
                </a:solidFill>
                <a:latin typeface="Arial"/>
                <a:ea typeface="Arial"/>
                <a:cs typeface="Arial"/>
                <a:sym typeface="Arial"/>
              </a:rPr>
              <a:t>In the rest of this session, Dr Lowri Wilkie will talk about network meta-analysis of wellbeing interventions, focused on building individual wellbeing. Stuart Gray, the Student Mental Health Lead at Swansea University, will talk about building wellbeing for individuals within the student community and strengthening student community wellbeing. Finally, Dr Zoe Fisher, together with Sue, will talk about scaling evidence-based wellbeing interventions across student populations and people with acquired brain injury.</a:t>
            </a:r>
            <a:endParaRPr sz="1200">
              <a:solidFill>
                <a:schemeClr val="dk1"/>
              </a:solidFill>
              <a:latin typeface="Arial"/>
              <a:ea typeface="Arial"/>
              <a:cs typeface="Arial"/>
              <a:sym typeface="Arial"/>
            </a:endParaRPr>
          </a:p>
          <a:p>
            <a:pPr indent="0" lvl="0" marL="0" rtl="0" algn="l">
              <a:spcBef>
                <a:spcPts val="0"/>
              </a:spcBef>
              <a:spcAft>
                <a:spcPts val="0"/>
              </a:spcAft>
              <a:buNone/>
            </a:pPr>
            <a:r>
              <a:t/>
            </a:r>
            <a:endParaRPr/>
          </a:p>
        </p:txBody>
      </p:sp>
      <p:sp>
        <p:nvSpPr>
          <p:cNvPr id="473" name="Google Shape;473;g3efd9815877_7_20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3f0a0793090_2_8: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g3f0a0793090_2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g3efd9815877_7_2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6" name="Google Shape;496;g3efd9815877_7_2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sz="1200">
                <a:solidFill>
                  <a:schemeClr val="dk1"/>
                </a:solidFill>
                <a:latin typeface="Arial"/>
                <a:ea typeface="Arial"/>
                <a:cs typeface="Arial"/>
                <a:sym typeface="Arial"/>
              </a:rPr>
              <a:t>So what comes next? </a:t>
            </a:r>
            <a:r>
              <a:rPr lang="en-GB" sz="1200">
                <a:solidFill>
                  <a:schemeClr val="dk1"/>
                </a:solidFill>
              </a:rPr>
              <a:t>In a few moment, Amy Isham will talk about her research work obtaining themes about what wellbeing means across the general population. In order to test the understandability and resonance of this framework </a:t>
            </a:r>
            <a:r>
              <a:rPr lang="en-GB" sz="1200">
                <a:solidFill>
                  <a:schemeClr val="dk1"/>
                </a:solidFill>
                <a:latin typeface="Arial"/>
                <a:ea typeface="Arial"/>
                <a:cs typeface="Arial"/>
                <a:sym typeface="Arial"/>
              </a:rPr>
              <a:t>I </a:t>
            </a:r>
            <a:r>
              <a:rPr lang="en-GB" sz="1200">
                <a:solidFill>
                  <a:schemeClr val="dk1"/>
                </a:solidFill>
              </a:rPr>
              <a:t>will be </a:t>
            </a:r>
            <a:r>
              <a:rPr lang="en-GB" sz="1200">
                <a:solidFill>
                  <a:schemeClr val="dk1"/>
                </a:solidFill>
                <a:latin typeface="Arial"/>
                <a:ea typeface="Arial"/>
                <a:cs typeface="Arial"/>
                <a:sym typeface="Arial"/>
              </a:rPr>
              <a:t>taking the framework into lived experience research with under-researched groups. This brings us back to the original aims of the framework. We want to know whether it resonates with people, whether the language is understandable, and whether people find it useful as a way of reflecting on their own wellbeing and identifying practical ways to build it.</a:t>
            </a:r>
            <a:br>
              <a:rPr lang="en-GB" sz="1200">
                <a:solidFill>
                  <a:schemeClr val="dk1"/>
                </a:solidFill>
                <a:latin typeface="Arial"/>
                <a:ea typeface="Arial"/>
                <a:cs typeface="Arial"/>
                <a:sym typeface="Arial"/>
              </a:rPr>
            </a:br>
            <a:br>
              <a:rPr lang="en-GB" sz="1200">
                <a:solidFill>
                  <a:schemeClr val="dk1"/>
                </a:solidFill>
                <a:latin typeface="Arial"/>
                <a:ea typeface="Arial"/>
                <a:cs typeface="Arial"/>
                <a:sym typeface="Arial"/>
              </a:rPr>
            </a:br>
            <a:r>
              <a:rPr lang="en-GB" sz="1200">
                <a:solidFill>
                  <a:schemeClr val="dk1"/>
                </a:solidFill>
                <a:latin typeface="Arial"/>
                <a:ea typeface="Arial"/>
                <a:cs typeface="Arial"/>
                <a:sym typeface="Arial"/>
              </a:rPr>
              <a:t>I am also exploring its use in a coaching context: looking at whether the framework can support coaching conversations about wellbeing, goal-setting and practical strategies for building lasting wellbeing.</a:t>
            </a:r>
            <a:br>
              <a:rPr lang="en-GB" sz="1200">
                <a:solidFill>
                  <a:schemeClr val="dk1"/>
                </a:solidFill>
                <a:latin typeface="Arial"/>
                <a:ea typeface="Arial"/>
                <a:cs typeface="Arial"/>
                <a:sym typeface="Arial"/>
              </a:rPr>
            </a:br>
            <a:br>
              <a:rPr lang="en-GB" sz="1200">
                <a:solidFill>
                  <a:schemeClr val="dk1"/>
                </a:solidFill>
                <a:latin typeface="Arial"/>
                <a:ea typeface="Arial"/>
                <a:cs typeface="Arial"/>
                <a:sym typeface="Arial"/>
              </a:rPr>
            </a:br>
            <a:r>
              <a:rPr lang="en-GB" sz="1200">
                <a:solidFill>
                  <a:schemeClr val="dk1"/>
                </a:solidFill>
                <a:latin typeface="Arial"/>
                <a:ea typeface="Arial"/>
                <a:cs typeface="Arial"/>
                <a:sym typeface="Arial"/>
              </a:rPr>
              <a:t>Thank you.</a:t>
            </a:r>
            <a:endParaRPr/>
          </a:p>
          <a:p>
            <a:pPr indent="0" lvl="0" marL="0" rtl="0" algn="l">
              <a:spcBef>
                <a:spcPts val="0"/>
              </a:spcBef>
              <a:spcAft>
                <a:spcPts val="0"/>
              </a:spcAft>
              <a:buNone/>
            </a:pPr>
            <a:r>
              <a:t/>
            </a:r>
            <a:endParaRPr/>
          </a:p>
        </p:txBody>
      </p:sp>
      <p:sp>
        <p:nvSpPr>
          <p:cNvPr id="497" name="Google Shape;497;g3efd9815877_7_23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g3efdd01bd44_3_75: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g3efdd01bd44_3_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g3efdd01bd44_3_81: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g3efdd01bd44_3_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g3efdd01bd44_3_86: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g3efdd01bd44_3_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g3efdd01bd44_3_91: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g3efdd01bd44_3_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g3efdd01bd44_3_96: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g3efdd01bd44_3_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g3efdd01bd44_3_101: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g3efdd01bd44_3_1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g3efdd01bd44_3_106: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g3efdd01bd44_3_1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g3f0fdc9800d_8_0: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g3f0fdc9800d_8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g3f0fdc9800d_8_6: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g3f0fdc9800d_8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3f09c8ceed8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3f09c8ceed8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g3efdd01bd44_3_1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4" name="Google Shape;564;g3efdd01bd44_3_1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5" name="Google Shape;565;g3efdd01bd44_3_1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 name="Shape 594"/>
        <p:cNvGrpSpPr/>
        <p:nvPr/>
      </p:nvGrpSpPr>
      <p:grpSpPr>
        <a:xfrm>
          <a:off x="0" y="0"/>
          <a:ext cx="0" cy="0"/>
          <a:chOff x="0" y="0"/>
          <a:chExt cx="0" cy="0"/>
        </a:xfrm>
      </p:grpSpPr>
      <p:sp>
        <p:nvSpPr>
          <p:cNvPr id="595" name="Google Shape;595;g3f0fdc9800d_6_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g3f0fdc9800d_6_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g3f0fdc9800d_6_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g3f0fdc9800d_6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5" name="Shape 605"/>
        <p:cNvGrpSpPr/>
        <p:nvPr/>
      </p:nvGrpSpPr>
      <p:grpSpPr>
        <a:xfrm>
          <a:off x="0" y="0"/>
          <a:ext cx="0" cy="0"/>
          <a:chOff x="0" y="0"/>
          <a:chExt cx="0" cy="0"/>
        </a:xfrm>
      </p:grpSpPr>
      <p:sp>
        <p:nvSpPr>
          <p:cNvPr id="606" name="Google Shape;606;g3f0fdc9800d_6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g3f0fdc9800d_6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9" name="Shape 609"/>
        <p:cNvGrpSpPr/>
        <p:nvPr/>
      </p:nvGrpSpPr>
      <p:grpSpPr>
        <a:xfrm>
          <a:off x="0" y="0"/>
          <a:ext cx="0" cy="0"/>
          <a:chOff x="0" y="0"/>
          <a:chExt cx="0" cy="0"/>
        </a:xfrm>
      </p:grpSpPr>
      <p:sp>
        <p:nvSpPr>
          <p:cNvPr id="610" name="Google Shape;610;g3f03a9bd226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1" name="Google Shape;611;g3f03a9bd226_1_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2" name="Google Shape;612;g3f03a9bd226_1_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5" name="Shape 615"/>
        <p:cNvGrpSpPr/>
        <p:nvPr/>
      </p:nvGrpSpPr>
      <p:grpSpPr>
        <a:xfrm>
          <a:off x="0" y="0"/>
          <a:ext cx="0" cy="0"/>
          <a:chOff x="0" y="0"/>
          <a:chExt cx="0" cy="0"/>
        </a:xfrm>
      </p:grpSpPr>
      <p:sp>
        <p:nvSpPr>
          <p:cNvPr id="616" name="Google Shape;616;g3f03a9bd226_1_7: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g3f03a9bd226_1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1" name="Shape 621"/>
        <p:cNvGrpSpPr/>
        <p:nvPr/>
      </p:nvGrpSpPr>
      <p:grpSpPr>
        <a:xfrm>
          <a:off x="0" y="0"/>
          <a:ext cx="0" cy="0"/>
          <a:chOff x="0" y="0"/>
          <a:chExt cx="0" cy="0"/>
        </a:xfrm>
      </p:grpSpPr>
      <p:sp>
        <p:nvSpPr>
          <p:cNvPr id="622" name="Google Shape;622;g3f03a9bd226_1_12: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g3f03a9bd226_1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g3f03a9bd226_1_17: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g3f03a9bd226_1_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g3f03a9bd226_1_22: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g3f03a9bd226_1_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0" name="Shape 640"/>
        <p:cNvGrpSpPr/>
        <p:nvPr/>
      </p:nvGrpSpPr>
      <p:grpSpPr>
        <a:xfrm>
          <a:off x="0" y="0"/>
          <a:ext cx="0" cy="0"/>
          <a:chOff x="0" y="0"/>
          <a:chExt cx="0" cy="0"/>
        </a:xfrm>
      </p:grpSpPr>
      <p:sp>
        <p:nvSpPr>
          <p:cNvPr id="641" name="Google Shape;641;g3f0493512e4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g3f0493512e4_1_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3f0a0793090_2_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3" name="Google Shape;323;g3f0a0793090_2_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Animals?</a:t>
            </a:r>
            <a:endParaRPr/>
          </a:p>
        </p:txBody>
      </p:sp>
      <p:sp>
        <p:nvSpPr>
          <p:cNvPr id="324" name="Google Shape;324;g3f0a0793090_2_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5" name="Shape 645"/>
        <p:cNvGrpSpPr/>
        <p:nvPr/>
      </p:nvGrpSpPr>
      <p:grpSpPr>
        <a:xfrm>
          <a:off x="0" y="0"/>
          <a:ext cx="0" cy="0"/>
          <a:chOff x="0" y="0"/>
          <a:chExt cx="0" cy="0"/>
        </a:xfrm>
      </p:grpSpPr>
      <p:sp>
        <p:nvSpPr>
          <p:cNvPr id="646" name="Google Shape;646;g3f0493512e4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g3f0493512e4_3_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0" name="Shape 650"/>
        <p:cNvGrpSpPr/>
        <p:nvPr/>
      </p:nvGrpSpPr>
      <p:grpSpPr>
        <a:xfrm>
          <a:off x="0" y="0"/>
          <a:ext cx="0" cy="0"/>
          <a:chOff x="0" y="0"/>
          <a:chExt cx="0" cy="0"/>
        </a:xfrm>
      </p:grpSpPr>
      <p:sp>
        <p:nvSpPr>
          <p:cNvPr id="651" name="Google Shape;651;g3f03a9bd226_1_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2" name="Google Shape;652;g3f03a9bd226_1_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3" name="Google Shape;653;g3f03a9bd226_1_4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7" name="Shape 657"/>
        <p:cNvGrpSpPr/>
        <p:nvPr/>
      </p:nvGrpSpPr>
      <p:grpSpPr>
        <a:xfrm>
          <a:off x="0" y="0"/>
          <a:ext cx="0" cy="0"/>
          <a:chOff x="0" y="0"/>
          <a:chExt cx="0" cy="0"/>
        </a:xfrm>
      </p:grpSpPr>
      <p:sp>
        <p:nvSpPr>
          <p:cNvPr id="658" name="Google Shape;658;g3f03a9bd226_1_36: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g3f03a9bd226_1_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2" name="Shape 662"/>
        <p:cNvGrpSpPr/>
        <p:nvPr/>
      </p:nvGrpSpPr>
      <p:grpSpPr>
        <a:xfrm>
          <a:off x="0" y="0"/>
          <a:ext cx="0" cy="0"/>
          <a:chOff x="0" y="0"/>
          <a:chExt cx="0" cy="0"/>
        </a:xfrm>
      </p:grpSpPr>
      <p:sp>
        <p:nvSpPr>
          <p:cNvPr id="663" name="Google Shape;663;g3f03a9bd226_1_46: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g3f03a9bd226_1_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8" name="Shape 668"/>
        <p:cNvGrpSpPr/>
        <p:nvPr/>
      </p:nvGrpSpPr>
      <p:grpSpPr>
        <a:xfrm>
          <a:off x="0" y="0"/>
          <a:ext cx="0" cy="0"/>
          <a:chOff x="0" y="0"/>
          <a:chExt cx="0" cy="0"/>
        </a:xfrm>
      </p:grpSpPr>
      <p:sp>
        <p:nvSpPr>
          <p:cNvPr id="669" name="Google Shape;669;g3f03a9bd226_1_51: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g3f03a9bd226_1_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4" name="Shape 674"/>
        <p:cNvGrpSpPr/>
        <p:nvPr/>
      </p:nvGrpSpPr>
      <p:grpSpPr>
        <a:xfrm>
          <a:off x="0" y="0"/>
          <a:ext cx="0" cy="0"/>
          <a:chOff x="0" y="0"/>
          <a:chExt cx="0" cy="0"/>
        </a:xfrm>
      </p:grpSpPr>
      <p:sp>
        <p:nvSpPr>
          <p:cNvPr id="675" name="Google Shape;675;g3f03a9bd226_1_56: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g3f03a9bd226_1_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0" name="Shape 680"/>
        <p:cNvGrpSpPr/>
        <p:nvPr/>
      </p:nvGrpSpPr>
      <p:grpSpPr>
        <a:xfrm>
          <a:off x="0" y="0"/>
          <a:ext cx="0" cy="0"/>
          <a:chOff x="0" y="0"/>
          <a:chExt cx="0" cy="0"/>
        </a:xfrm>
      </p:grpSpPr>
      <p:sp>
        <p:nvSpPr>
          <p:cNvPr id="681" name="Google Shape;681;g3f03a9bd226_1_61: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g3f03a9bd226_1_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6" name="Shape 686"/>
        <p:cNvGrpSpPr/>
        <p:nvPr/>
      </p:nvGrpSpPr>
      <p:grpSpPr>
        <a:xfrm>
          <a:off x="0" y="0"/>
          <a:ext cx="0" cy="0"/>
          <a:chOff x="0" y="0"/>
          <a:chExt cx="0" cy="0"/>
        </a:xfrm>
      </p:grpSpPr>
      <p:sp>
        <p:nvSpPr>
          <p:cNvPr id="687" name="Google Shape;687;g3f0c700e991_3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8" name="Google Shape;688;g3f0c700e991_3_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As you’ve heard from my colleagues, our work has focused on developing an integrated understanding of sustainable wellbeing.</a:t>
            </a:r>
            <a:endParaRPr/>
          </a:p>
          <a:p>
            <a:pPr indent="0" lvl="0" marL="0" rtl="0" algn="l">
              <a:spcBef>
                <a:spcPts val="0"/>
              </a:spcBef>
              <a:spcAft>
                <a:spcPts val="0"/>
              </a:spcAft>
              <a:buNone/>
            </a:pPr>
            <a:br>
              <a:rPr lang="en-GB"/>
            </a:br>
            <a:endParaRPr/>
          </a:p>
          <a:p>
            <a:pPr indent="0" lvl="0" marL="0" rtl="0" algn="l">
              <a:spcBef>
                <a:spcPts val="0"/>
              </a:spcBef>
              <a:spcAft>
                <a:spcPts val="0"/>
              </a:spcAft>
              <a:buNone/>
            </a:pPr>
            <a:r>
              <a:rPr lang="en-GB"/>
              <a:t>My part of the symposium asks a slightly different question.</a:t>
            </a:r>
            <a:endParaRPr/>
          </a:p>
          <a:p>
            <a:pPr indent="0" lvl="0" marL="0" rtl="0" algn="l">
              <a:spcBef>
                <a:spcPts val="0"/>
              </a:spcBef>
              <a:spcAft>
                <a:spcPts val="0"/>
              </a:spcAft>
              <a:buNone/>
            </a:pPr>
            <a:br>
              <a:rPr lang="en-GB"/>
            </a:br>
            <a:endParaRPr/>
          </a:p>
          <a:p>
            <a:pPr indent="0" lvl="0" marL="0" rtl="0" algn="l">
              <a:spcBef>
                <a:spcPts val="0"/>
              </a:spcBef>
              <a:spcAft>
                <a:spcPts val="0"/>
              </a:spcAft>
              <a:buNone/>
            </a:pPr>
            <a:r>
              <a:rPr b="1" lang="en-GB"/>
              <a:t>How do we translate that theoretical understanding into something clinicians can actually deliver and people can actually experience?</a:t>
            </a:r>
            <a:endParaRPr/>
          </a:p>
          <a:p>
            <a:pPr indent="0" lvl="0" marL="0" rtl="0" algn="l">
              <a:spcBef>
                <a:spcPts val="0"/>
              </a:spcBef>
              <a:spcAft>
                <a:spcPts val="0"/>
              </a:spcAft>
              <a:buNone/>
            </a:pPr>
            <a:br>
              <a:rPr lang="en-GB"/>
            </a:br>
            <a:endParaRPr/>
          </a:p>
          <a:p>
            <a:pPr indent="0" lvl="0" marL="0" rtl="0" algn="l">
              <a:spcBef>
                <a:spcPts val="0"/>
              </a:spcBef>
              <a:spcAft>
                <a:spcPts val="0"/>
              </a:spcAft>
              <a:buNone/>
            </a:pPr>
            <a:r>
              <a:rPr lang="en-GB"/>
              <a:t>I’ll explore that question through one context in which we’ve been applying the model, our Community Acquired Brain Injury Service.</a:t>
            </a:r>
            <a:endParaRPr/>
          </a:p>
          <a:p>
            <a:pPr indent="0" lvl="0" marL="0" rtl="0" algn="l">
              <a:spcBef>
                <a:spcPts val="0"/>
              </a:spcBef>
              <a:spcAft>
                <a:spcPts val="0"/>
              </a:spcAft>
              <a:buNone/>
            </a:pPr>
            <a:br>
              <a:rPr lang="en-GB"/>
            </a:br>
            <a:endParaRPr/>
          </a:p>
          <a:p>
            <a:pPr indent="0" lvl="0" marL="0" rtl="0" algn="l">
              <a:spcBef>
                <a:spcPts val="0"/>
              </a:spcBef>
              <a:spcAft>
                <a:spcPts val="0"/>
              </a:spcAft>
              <a:buNone/>
            </a:pPr>
            <a:r>
              <a:rPr lang="en-GB"/>
              <a:t>We chose this context because acquired brain injury presents profound and often lifelong challenges. Traditional rehabilitation can help people understand and manage many of the consequences of injury, but over years of working alongside people living with brain injury, we found they were asking a different question.</a:t>
            </a:r>
            <a:endParaRPr/>
          </a:p>
          <a:p>
            <a:pPr indent="0" lvl="0" marL="0" rtl="0" algn="l">
              <a:spcBef>
                <a:spcPts val="0"/>
              </a:spcBef>
              <a:spcAft>
                <a:spcPts val="0"/>
              </a:spcAft>
              <a:buNone/>
            </a:pPr>
            <a:br>
              <a:rPr lang="en-GB"/>
            </a:br>
            <a:endParaRPr/>
          </a:p>
          <a:p>
            <a:pPr indent="0" lvl="0" marL="0" rtl="0" algn="l">
              <a:spcBef>
                <a:spcPts val="0"/>
              </a:spcBef>
              <a:spcAft>
                <a:spcPts val="0"/>
              </a:spcAft>
              <a:buNone/>
            </a:pPr>
            <a:r>
              <a:rPr lang="en-GB"/>
              <a:t>They weren’t simply asking how to manage brain injury.</a:t>
            </a:r>
            <a:endParaRPr/>
          </a:p>
          <a:p>
            <a:pPr indent="0" lvl="0" marL="0" rtl="0" algn="l">
              <a:spcBef>
                <a:spcPts val="0"/>
              </a:spcBef>
              <a:spcAft>
                <a:spcPts val="0"/>
              </a:spcAft>
              <a:buNone/>
            </a:pPr>
            <a:br>
              <a:rPr lang="en-GB"/>
            </a:br>
            <a:endParaRPr/>
          </a:p>
          <a:p>
            <a:pPr indent="0" lvl="0" marL="0" rtl="0" algn="l">
              <a:spcBef>
                <a:spcPts val="0"/>
              </a:spcBef>
              <a:spcAft>
                <a:spcPts val="0"/>
              </a:spcAft>
              <a:buNone/>
            </a:pPr>
            <a:r>
              <a:rPr lang="en-GB"/>
              <a:t>They were asking how to rebuild a meaningful life beyond it.</a:t>
            </a:r>
            <a:endParaRPr/>
          </a:p>
          <a:p>
            <a:pPr indent="0" lvl="0" marL="0" rtl="0" algn="l">
              <a:spcBef>
                <a:spcPts val="0"/>
              </a:spcBef>
              <a:spcAft>
                <a:spcPts val="0"/>
              </a:spcAft>
              <a:buNone/>
            </a:pPr>
            <a:br>
              <a:rPr lang="en-GB"/>
            </a:br>
            <a:endParaRPr/>
          </a:p>
          <a:p>
            <a:pPr indent="0" lvl="0" marL="0" rtl="0" algn="l">
              <a:spcBef>
                <a:spcPts val="0"/>
              </a:spcBef>
              <a:spcAft>
                <a:spcPts val="0"/>
              </a:spcAft>
              <a:buNone/>
            </a:pPr>
            <a:r>
              <a:rPr lang="en-GB"/>
              <a:t>And that became the starting point for everything that followed</a:t>
            </a:r>
            <a:endParaRPr/>
          </a:p>
          <a:p>
            <a:pPr indent="0" lvl="0" marL="0" rtl="0" algn="l">
              <a:spcBef>
                <a:spcPts val="0"/>
              </a:spcBef>
              <a:spcAft>
                <a:spcPts val="0"/>
              </a:spcAft>
              <a:buNone/>
            </a:pPr>
            <a:r>
              <a:t/>
            </a:r>
            <a:endParaRPr/>
          </a:p>
        </p:txBody>
      </p:sp>
      <p:sp>
        <p:nvSpPr>
          <p:cNvPr id="689" name="Google Shape;689;g3f0c700e991_3_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3" name="Shape 693"/>
        <p:cNvGrpSpPr/>
        <p:nvPr/>
      </p:nvGrpSpPr>
      <p:grpSpPr>
        <a:xfrm>
          <a:off x="0" y="0"/>
          <a:ext cx="0" cy="0"/>
          <a:chOff x="0" y="0"/>
          <a:chExt cx="0" cy="0"/>
        </a:xfrm>
      </p:grpSpPr>
      <p:sp>
        <p:nvSpPr>
          <p:cNvPr id="694" name="Google Shape;694;g3f0c700e991_3_7: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g3f0c700e991_3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8" name="Shape 698"/>
        <p:cNvGrpSpPr/>
        <p:nvPr/>
      </p:nvGrpSpPr>
      <p:grpSpPr>
        <a:xfrm>
          <a:off x="0" y="0"/>
          <a:ext cx="0" cy="0"/>
          <a:chOff x="0" y="0"/>
          <a:chExt cx="0" cy="0"/>
        </a:xfrm>
      </p:grpSpPr>
      <p:sp>
        <p:nvSpPr>
          <p:cNvPr id="699" name="Google Shape;699;g3f0c700e991_3_11: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g3f0c700e991_3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3f0a0793090_2_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4" name="Google Shape;334;g3f0a0793090_2_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5" name="Google Shape;335;g3f0a0793090_2_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3" name="Shape 703"/>
        <p:cNvGrpSpPr/>
        <p:nvPr/>
      </p:nvGrpSpPr>
      <p:grpSpPr>
        <a:xfrm>
          <a:off x="0" y="0"/>
          <a:ext cx="0" cy="0"/>
          <a:chOff x="0" y="0"/>
          <a:chExt cx="0" cy="0"/>
        </a:xfrm>
      </p:grpSpPr>
      <p:sp>
        <p:nvSpPr>
          <p:cNvPr id="704" name="Google Shape;704;g3f0c700e991_3_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5" name="Google Shape;705;g3f0c700e991_3_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6" name="Google Shape;706;g3f0c700e991_3_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1" name="Shape 711"/>
        <p:cNvGrpSpPr/>
        <p:nvPr/>
      </p:nvGrpSpPr>
      <p:grpSpPr>
        <a:xfrm>
          <a:off x="0" y="0"/>
          <a:ext cx="0" cy="0"/>
          <a:chOff x="0" y="0"/>
          <a:chExt cx="0" cy="0"/>
        </a:xfrm>
      </p:grpSpPr>
      <p:sp>
        <p:nvSpPr>
          <p:cNvPr id="712" name="Google Shape;712;g3f0fdc9800d_3_0: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13" name="Google Shape;713;g3f0fdc9800d_3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6" name="Shape 716"/>
        <p:cNvGrpSpPr/>
        <p:nvPr/>
      </p:nvGrpSpPr>
      <p:grpSpPr>
        <a:xfrm>
          <a:off x="0" y="0"/>
          <a:ext cx="0" cy="0"/>
          <a:chOff x="0" y="0"/>
          <a:chExt cx="0" cy="0"/>
        </a:xfrm>
      </p:grpSpPr>
      <p:sp>
        <p:nvSpPr>
          <p:cNvPr id="717" name="Google Shape;717;g3f0c700e991_3_26: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g3f0c700e991_3_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2" name="Shape 722"/>
        <p:cNvGrpSpPr/>
        <p:nvPr/>
      </p:nvGrpSpPr>
      <p:grpSpPr>
        <a:xfrm>
          <a:off x="0" y="0"/>
          <a:ext cx="0" cy="0"/>
          <a:chOff x="0" y="0"/>
          <a:chExt cx="0" cy="0"/>
        </a:xfrm>
      </p:grpSpPr>
      <p:sp>
        <p:nvSpPr>
          <p:cNvPr id="723" name="Google Shape;723;g3f0c700e991_5_0: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g3f0c700e991_5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7" name="Shape 727"/>
        <p:cNvGrpSpPr/>
        <p:nvPr/>
      </p:nvGrpSpPr>
      <p:grpSpPr>
        <a:xfrm>
          <a:off x="0" y="0"/>
          <a:ext cx="0" cy="0"/>
          <a:chOff x="0" y="0"/>
          <a:chExt cx="0" cy="0"/>
        </a:xfrm>
      </p:grpSpPr>
      <p:sp>
        <p:nvSpPr>
          <p:cNvPr id="728" name="Google Shape;728;g3f0c700e991_3_86: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g3f0c700e991_3_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2" name="Shape 732"/>
        <p:cNvGrpSpPr/>
        <p:nvPr/>
      </p:nvGrpSpPr>
      <p:grpSpPr>
        <a:xfrm>
          <a:off x="0" y="0"/>
          <a:ext cx="0" cy="0"/>
          <a:chOff x="0" y="0"/>
          <a:chExt cx="0" cy="0"/>
        </a:xfrm>
      </p:grpSpPr>
      <p:sp>
        <p:nvSpPr>
          <p:cNvPr id="733" name="Google Shape;733;g3f0c700e991_3_91: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g3f0c700e991_3_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8" name="Shape 738"/>
        <p:cNvGrpSpPr/>
        <p:nvPr/>
      </p:nvGrpSpPr>
      <p:grpSpPr>
        <a:xfrm>
          <a:off x="0" y="0"/>
          <a:ext cx="0" cy="0"/>
          <a:chOff x="0" y="0"/>
          <a:chExt cx="0" cy="0"/>
        </a:xfrm>
      </p:grpSpPr>
      <p:sp>
        <p:nvSpPr>
          <p:cNvPr id="739" name="Google Shape;739;g3f0c700e991_3_96: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g3f0c700e991_3_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3" name="Shape 743"/>
        <p:cNvGrpSpPr/>
        <p:nvPr/>
      </p:nvGrpSpPr>
      <p:grpSpPr>
        <a:xfrm>
          <a:off x="0" y="0"/>
          <a:ext cx="0" cy="0"/>
          <a:chOff x="0" y="0"/>
          <a:chExt cx="0" cy="0"/>
        </a:xfrm>
      </p:grpSpPr>
      <p:sp>
        <p:nvSpPr>
          <p:cNvPr id="744" name="Google Shape;744;g3f096f77d3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5" name="Google Shape;745;g3f096f77d3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3f0a0793090_2_4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g3f0a0793090_2_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3f0a0793090_2_49: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g3f0a0793090_2_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3efd9815877_7_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9" name="Google Shape;349;g3efd9815877_7_9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sz="1200">
                <a:solidFill>
                  <a:schemeClr val="dk1"/>
                </a:solidFill>
                <a:latin typeface="Arial"/>
                <a:ea typeface="Arial"/>
                <a:cs typeface="Arial"/>
                <a:sym typeface="Arial"/>
              </a:rPr>
              <a:t>I am now going to introduce a newly developed Sustainable Wellbeing Framework. I’ll begin with why we developed it, then a little about how we developed it, and finally the ways in which we are putting it to use in practice.</a:t>
            </a:r>
            <a:endParaRPr/>
          </a:p>
        </p:txBody>
      </p:sp>
      <p:sp>
        <p:nvSpPr>
          <p:cNvPr id="350" name="Google Shape;350;g3efd9815877_7_9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3efd9815877_7_1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6" name="Google Shape;356;g3efd9815877_7_10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sz="1200">
                <a:solidFill>
                  <a:schemeClr val="dk1"/>
                </a:solidFill>
                <a:latin typeface="Arial"/>
                <a:ea typeface="Arial"/>
                <a:cs typeface="Arial"/>
                <a:sym typeface="Arial"/>
              </a:rPr>
              <a:t>To start at the beginning, this framework emerged from a collaboration between people working across different academic and professional contexts, including public health, regional partnership, clinical practice and academia. Although we came from different backgrounds, we shared a common aim: to develop a practical understanding of lasting wellbeing that could be communicated clearly and used to support action with individuals and communities.</a:t>
            </a:r>
            <a:br>
              <a:rPr lang="en-GB" sz="1200">
                <a:solidFill>
                  <a:schemeClr val="dk1"/>
                </a:solidFill>
                <a:latin typeface="Arial"/>
                <a:ea typeface="Arial"/>
                <a:cs typeface="Arial"/>
                <a:sym typeface="Arial"/>
              </a:rPr>
            </a:br>
            <a:br>
              <a:rPr lang="en-GB" sz="1200">
                <a:solidFill>
                  <a:schemeClr val="dk1"/>
                </a:solidFill>
                <a:latin typeface="Arial"/>
                <a:ea typeface="Arial"/>
                <a:cs typeface="Arial"/>
                <a:sym typeface="Arial"/>
              </a:rPr>
            </a:br>
            <a:r>
              <a:rPr lang="en-GB" sz="1200">
                <a:solidFill>
                  <a:schemeClr val="dk1"/>
                </a:solidFill>
                <a:latin typeface="Arial"/>
                <a:ea typeface="Arial"/>
                <a:cs typeface="Arial"/>
                <a:sym typeface="Arial"/>
              </a:rPr>
              <a:t>For the framework to be useful across different populations and contexts, it needed to meet several criteria. It needed to be as universally applicable as possible, use language that people could understand, and be holistic: recognising both the individual factors that shape wellbeing and the wider contextual factors that influence people’s opportunities to build wellbeing. It also needed to be sufficiently specific. We wanted people to be able to look at the framework, identify the different components, and then consider practical actions that might support each one.</a:t>
            </a:r>
            <a:br>
              <a:rPr lang="en-GB" sz="1200">
                <a:solidFill>
                  <a:schemeClr val="dk1"/>
                </a:solidFill>
                <a:latin typeface="Arial"/>
                <a:ea typeface="Arial"/>
                <a:cs typeface="Arial"/>
                <a:sym typeface="Arial"/>
              </a:rPr>
            </a:br>
            <a:br>
              <a:rPr lang="en-GB" sz="1200">
                <a:solidFill>
                  <a:schemeClr val="dk1"/>
                </a:solidFill>
                <a:latin typeface="Arial"/>
                <a:ea typeface="Arial"/>
                <a:cs typeface="Arial"/>
                <a:sym typeface="Arial"/>
              </a:rPr>
            </a:br>
            <a:r>
              <a:rPr lang="en-GB" sz="1200">
                <a:solidFill>
                  <a:schemeClr val="dk1"/>
                </a:solidFill>
                <a:latin typeface="Arial"/>
                <a:ea typeface="Arial"/>
                <a:cs typeface="Arial"/>
                <a:sym typeface="Arial"/>
              </a:rPr>
              <a:t>Part-way through its development, the Welsh Government Mental Health and Wellbeing Strategy delivery plan was published. One of its aims is that everyone has the knowledge, opportunities and confidence to protect and promote good mental health and wellbeing. That fitted closely with what we were trying to achieve through this framework.</a:t>
            </a:r>
            <a:endParaRPr/>
          </a:p>
        </p:txBody>
      </p:sp>
      <p:sp>
        <p:nvSpPr>
          <p:cNvPr id="357" name="Google Shape;357;g3efd9815877_7_10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59" name="Shape 59"/>
        <p:cNvGrpSpPr/>
        <p:nvPr/>
      </p:nvGrpSpPr>
      <p:grpSpPr>
        <a:xfrm>
          <a:off x="0" y="0"/>
          <a:ext cx="0" cy="0"/>
          <a:chOff x="0" y="0"/>
          <a:chExt cx="0" cy="0"/>
        </a:xfrm>
      </p:grpSpPr>
      <p:sp>
        <p:nvSpPr>
          <p:cNvPr id="60" name="Google Shape;60;p14"/>
          <p:cNvSpPr/>
          <p:nvPr/>
        </p:nvSpPr>
        <p:spPr>
          <a:xfrm>
            <a:off x="1" y="4800600"/>
            <a:ext cx="9144000" cy="342900"/>
          </a:xfrm>
          <a:prstGeom prst="rect">
            <a:avLst/>
          </a:prstGeom>
          <a:solidFill>
            <a:schemeClr val="accen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alibri"/>
              <a:ea typeface="Calibri"/>
              <a:cs typeface="Calibri"/>
              <a:sym typeface="Calibri"/>
            </a:endParaRPr>
          </a:p>
        </p:txBody>
      </p:sp>
      <p:sp>
        <p:nvSpPr>
          <p:cNvPr id="61" name="Google Shape;61;p14"/>
          <p:cNvSpPr/>
          <p:nvPr/>
        </p:nvSpPr>
        <p:spPr>
          <a:xfrm>
            <a:off x="1" y="4750737"/>
            <a:ext cx="9144000" cy="49863"/>
          </a:xfrm>
          <a:prstGeom prst="rect">
            <a:avLst/>
          </a:pr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alibri"/>
              <a:ea typeface="Calibri"/>
              <a:cs typeface="Calibri"/>
              <a:sym typeface="Calibri"/>
            </a:endParaRPr>
          </a:p>
        </p:txBody>
      </p:sp>
      <p:sp>
        <p:nvSpPr>
          <p:cNvPr id="62" name="Google Shape;62;p14"/>
          <p:cNvSpPr txBox="1"/>
          <p:nvPr>
            <p:ph type="ctrTitle"/>
          </p:nvPr>
        </p:nvSpPr>
        <p:spPr>
          <a:xfrm>
            <a:off x="822960" y="569214"/>
            <a:ext cx="7543800" cy="2674620"/>
          </a:xfrm>
          <a:prstGeom prst="rect">
            <a:avLst/>
          </a:prstGeom>
          <a:noFill/>
          <a:ln>
            <a:noFill/>
          </a:ln>
        </p:spPr>
        <p:txBody>
          <a:bodyPr anchorCtr="0" anchor="b" bIns="34275" lIns="68575" spcFirstLastPara="1" rIns="68575" wrap="square" tIns="34275">
            <a:normAutofit/>
          </a:bodyPr>
          <a:lstStyle>
            <a:lvl1pPr lvl="0" algn="l">
              <a:lnSpc>
                <a:spcPct val="85000"/>
              </a:lnSpc>
              <a:spcBef>
                <a:spcPts val="0"/>
              </a:spcBef>
              <a:spcAft>
                <a:spcPts val="0"/>
              </a:spcAft>
              <a:buClr>
                <a:srgbClr val="262626"/>
              </a:buClr>
              <a:buSzPts val="6000"/>
              <a:buFont typeface="Calibri"/>
              <a:buNone/>
              <a:defRPr sz="6000">
                <a:solidFill>
                  <a:srgbClr val="262626"/>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3" name="Google Shape;63;p14"/>
          <p:cNvSpPr txBox="1"/>
          <p:nvPr>
            <p:ph idx="1" type="subTitle"/>
          </p:nvPr>
        </p:nvSpPr>
        <p:spPr>
          <a:xfrm>
            <a:off x="825038" y="3341716"/>
            <a:ext cx="7543800" cy="857250"/>
          </a:xfrm>
          <a:prstGeom prst="rect">
            <a:avLst/>
          </a:prstGeom>
          <a:noFill/>
          <a:ln>
            <a:noFill/>
          </a:ln>
        </p:spPr>
        <p:txBody>
          <a:bodyPr anchorCtr="0" anchor="t" bIns="34275" lIns="68575" spcFirstLastPara="1" rIns="68575" wrap="square" tIns="34275">
            <a:normAutofit/>
          </a:bodyPr>
          <a:lstStyle>
            <a:lvl1pPr lvl="0" algn="l">
              <a:lnSpc>
                <a:spcPct val="90000"/>
              </a:lnSpc>
              <a:spcBef>
                <a:spcPts val="900"/>
              </a:spcBef>
              <a:spcAft>
                <a:spcPts val="0"/>
              </a:spcAft>
              <a:buSzPts val="1800"/>
              <a:buNone/>
              <a:defRPr sz="1800" cap="none">
                <a:solidFill>
                  <a:schemeClr val="dk2"/>
                </a:solidFill>
                <a:latin typeface="Calibri"/>
                <a:ea typeface="Calibri"/>
                <a:cs typeface="Calibri"/>
                <a:sym typeface="Calibri"/>
              </a:defRPr>
            </a:lvl1pPr>
            <a:lvl2pPr lvl="1" algn="ctr">
              <a:lnSpc>
                <a:spcPct val="90000"/>
              </a:lnSpc>
              <a:spcBef>
                <a:spcPts val="200"/>
              </a:spcBef>
              <a:spcAft>
                <a:spcPts val="0"/>
              </a:spcAft>
              <a:buSzPts val="1800"/>
              <a:buNone/>
              <a:defRPr sz="1800"/>
            </a:lvl2pPr>
            <a:lvl3pPr lvl="2" algn="ctr">
              <a:lnSpc>
                <a:spcPct val="90000"/>
              </a:lnSpc>
              <a:spcBef>
                <a:spcPts val="300"/>
              </a:spcBef>
              <a:spcAft>
                <a:spcPts val="0"/>
              </a:spcAft>
              <a:buSzPts val="1800"/>
              <a:buNone/>
              <a:defRPr sz="1800"/>
            </a:lvl3pPr>
            <a:lvl4pPr lvl="3" algn="ctr">
              <a:lnSpc>
                <a:spcPct val="90000"/>
              </a:lnSpc>
              <a:spcBef>
                <a:spcPts val="300"/>
              </a:spcBef>
              <a:spcAft>
                <a:spcPts val="0"/>
              </a:spcAft>
              <a:buSzPts val="1500"/>
              <a:buNone/>
              <a:defRPr sz="1500"/>
            </a:lvl4pPr>
            <a:lvl5pPr lvl="4" algn="ctr">
              <a:lnSpc>
                <a:spcPct val="90000"/>
              </a:lnSpc>
              <a:spcBef>
                <a:spcPts val="300"/>
              </a:spcBef>
              <a:spcAft>
                <a:spcPts val="0"/>
              </a:spcAft>
              <a:buSzPts val="1500"/>
              <a:buNone/>
              <a:defRPr sz="1500"/>
            </a:lvl5pPr>
            <a:lvl6pPr lvl="5" algn="ctr">
              <a:lnSpc>
                <a:spcPct val="90000"/>
              </a:lnSpc>
              <a:spcBef>
                <a:spcPts val="300"/>
              </a:spcBef>
              <a:spcAft>
                <a:spcPts val="0"/>
              </a:spcAft>
              <a:buSzPts val="1500"/>
              <a:buNone/>
              <a:defRPr sz="1500"/>
            </a:lvl6pPr>
            <a:lvl7pPr lvl="6" algn="ctr">
              <a:lnSpc>
                <a:spcPct val="90000"/>
              </a:lnSpc>
              <a:spcBef>
                <a:spcPts val="300"/>
              </a:spcBef>
              <a:spcAft>
                <a:spcPts val="0"/>
              </a:spcAft>
              <a:buSzPts val="1500"/>
              <a:buNone/>
              <a:defRPr sz="1500"/>
            </a:lvl7pPr>
            <a:lvl8pPr lvl="7" algn="ctr">
              <a:lnSpc>
                <a:spcPct val="90000"/>
              </a:lnSpc>
              <a:spcBef>
                <a:spcPts val="300"/>
              </a:spcBef>
              <a:spcAft>
                <a:spcPts val="0"/>
              </a:spcAft>
              <a:buSzPts val="1500"/>
              <a:buNone/>
              <a:defRPr sz="1500"/>
            </a:lvl8pPr>
            <a:lvl9pPr lvl="8" algn="ctr">
              <a:lnSpc>
                <a:spcPct val="90000"/>
              </a:lnSpc>
              <a:spcBef>
                <a:spcPts val="300"/>
              </a:spcBef>
              <a:spcAft>
                <a:spcPts val="300"/>
              </a:spcAft>
              <a:buSzPts val="1500"/>
              <a:buNone/>
              <a:defRPr sz="1500"/>
            </a:lvl9pPr>
          </a:lstStyle>
          <a:p/>
        </p:txBody>
      </p:sp>
      <p:sp>
        <p:nvSpPr>
          <p:cNvPr id="64" name="Google Shape;64;p14"/>
          <p:cNvSpPr txBox="1"/>
          <p:nvPr>
            <p:ph idx="10" type="dt"/>
          </p:nvPr>
        </p:nvSpPr>
        <p:spPr>
          <a:xfrm>
            <a:off x="822960" y="4844839"/>
            <a:ext cx="1854203"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5" name="Google Shape;65;p14"/>
          <p:cNvSpPr txBox="1"/>
          <p:nvPr>
            <p:ph idx="11" type="ftr"/>
          </p:nvPr>
        </p:nvSpPr>
        <p:spPr>
          <a:xfrm>
            <a:off x="2764639" y="4844839"/>
            <a:ext cx="3617103"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6" name="Google Shape;66;p14"/>
          <p:cNvSpPr txBox="1"/>
          <p:nvPr>
            <p:ph idx="12" type="sldNum"/>
          </p:nvPr>
        </p:nvSpPr>
        <p:spPr>
          <a:xfrm>
            <a:off x="7425344" y="4844839"/>
            <a:ext cx="984019"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cxnSp>
        <p:nvCxnSpPr>
          <p:cNvPr id="67" name="Google Shape;67;p14"/>
          <p:cNvCxnSpPr/>
          <p:nvPr/>
        </p:nvCxnSpPr>
        <p:spPr>
          <a:xfrm>
            <a:off x="905743" y="3257550"/>
            <a:ext cx="7406640" cy="0"/>
          </a:xfrm>
          <a:prstGeom prst="straightConnector1">
            <a:avLst/>
          </a:prstGeom>
          <a:noFill/>
          <a:ln cap="flat" cmpd="sng" w="9525">
            <a:solidFill>
              <a:srgbClr val="7F7F7F"/>
            </a:solidFill>
            <a:prstDash val="solid"/>
            <a:round/>
            <a:headEnd len="sm" w="sm" type="none"/>
            <a:tailEnd len="sm" w="sm" type="none"/>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8" name="Shape 68"/>
        <p:cNvGrpSpPr/>
        <p:nvPr/>
      </p:nvGrpSpPr>
      <p:grpSpPr>
        <a:xfrm>
          <a:off x="0" y="0"/>
          <a:ext cx="0" cy="0"/>
          <a:chOff x="0" y="0"/>
          <a:chExt cx="0" cy="0"/>
        </a:xfrm>
      </p:grpSpPr>
      <p:sp>
        <p:nvSpPr>
          <p:cNvPr id="69" name="Google Shape;69;p15"/>
          <p:cNvSpPr txBox="1"/>
          <p:nvPr>
            <p:ph type="title"/>
          </p:nvPr>
        </p:nvSpPr>
        <p:spPr>
          <a:xfrm>
            <a:off x="822960" y="214952"/>
            <a:ext cx="7543800" cy="1088068"/>
          </a:xfrm>
          <a:prstGeom prst="rect">
            <a:avLst/>
          </a:prstGeom>
          <a:noFill/>
          <a:ln>
            <a:noFill/>
          </a:ln>
        </p:spPr>
        <p:txBody>
          <a:bodyPr anchorCtr="0" anchor="b" bIns="34275" lIns="68575" spcFirstLastPara="1" rIns="68575" wrap="square" tIns="34275">
            <a:normAutofit/>
          </a:bodyPr>
          <a:lstStyle>
            <a:lvl1pPr lvl="0" algn="l">
              <a:lnSpc>
                <a:spcPct val="85000"/>
              </a:lnSpc>
              <a:spcBef>
                <a:spcPts val="0"/>
              </a:spcBef>
              <a:spcAft>
                <a:spcPts val="0"/>
              </a:spcAft>
              <a:buClr>
                <a:srgbClr val="3F3F3F"/>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70" name="Google Shape;70;p15"/>
          <p:cNvSpPr txBox="1"/>
          <p:nvPr>
            <p:ph idx="10" type="dt"/>
          </p:nvPr>
        </p:nvSpPr>
        <p:spPr>
          <a:xfrm>
            <a:off x="822960" y="4844839"/>
            <a:ext cx="1854203"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1" name="Google Shape;71;p15"/>
          <p:cNvSpPr txBox="1"/>
          <p:nvPr>
            <p:ph idx="11" type="ftr"/>
          </p:nvPr>
        </p:nvSpPr>
        <p:spPr>
          <a:xfrm>
            <a:off x="2764639" y="4844839"/>
            <a:ext cx="3617103"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2" name="Google Shape;72;p15"/>
          <p:cNvSpPr txBox="1"/>
          <p:nvPr>
            <p:ph idx="12" type="sldNum"/>
          </p:nvPr>
        </p:nvSpPr>
        <p:spPr>
          <a:xfrm>
            <a:off x="7425344" y="4844839"/>
            <a:ext cx="984019"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type="blank">
  <p:cSld name="BLANK">
    <p:spTree>
      <p:nvGrpSpPr>
        <p:cNvPr id="73" name="Shape 73"/>
        <p:cNvGrpSpPr/>
        <p:nvPr/>
      </p:nvGrpSpPr>
      <p:grpSpPr>
        <a:xfrm>
          <a:off x="0" y="0"/>
          <a:ext cx="0" cy="0"/>
          <a:chOff x="0" y="0"/>
          <a:chExt cx="0" cy="0"/>
        </a:xfrm>
      </p:grpSpPr>
      <p:sp>
        <p:nvSpPr>
          <p:cNvPr id="74" name="Google Shape;74;p16"/>
          <p:cNvSpPr/>
          <p:nvPr/>
        </p:nvSpPr>
        <p:spPr>
          <a:xfrm>
            <a:off x="2381" y="4800600"/>
            <a:ext cx="9141619" cy="342900"/>
          </a:xfrm>
          <a:prstGeom prst="rect">
            <a:avLst/>
          </a:prstGeom>
          <a:solidFill>
            <a:schemeClr val="accen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alibri"/>
              <a:ea typeface="Calibri"/>
              <a:cs typeface="Calibri"/>
              <a:sym typeface="Calibri"/>
            </a:endParaRPr>
          </a:p>
        </p:txBody>
      </p:sp>
      <p:sp>
        <p:nvSpPr>
          <p:cNvPr id="75" name="Google Shape;75;p16"/>
          <p:cNvSpPr/>
          <p:nvPr/>
        </p:nvSpPr>
        <p:spPr>
          <a:xfrm>
            <a:off x="11" y="4750737"/>
            <a:ext cx="9141619" cy="48006"/>
          </a:xfrm>
          <a:prstGeom prst="rect">
            <a:avLst/>
          </a:pr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alibri"/>
              <a:ea typeface="Calibri"/>
              <a:cs typeface="Calibri"/>
              <a:sym typeface="Calibri"/>
            </a:endParaRPr>
          </a:p>
        </p:txBody>
      </p:sp>
      <p:sp>
        <p:nvSpPr>
          <p:cNvPr id="76" name="Google Shape;76;p16"/>
          <p:cNvSpPr txBox="1"/>
          <p:nvPr>
            <p:ph idx="10" type="dt"/>
          </p:nvPr>
        </p:nvSpPr>
        <p:spPr>
          <a:xfrm>
            <a:off x="822960" y="4844839"/>
            <a:ext cx="1854203"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7" name="Google Shape;77;p16"/>
          <p:cNvSpPr txBox="1"/>
          <p:nvPr>
            <p:ph idx="11" type="ftr"/>
          </p:nvPr>
        </p:nvSpPr>
        <p:spPr>
          <a:xfrm>
            <a:off x="2764639" y="4844839"/>
            <a:ext cx="3617103"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solidFill>
                  <a:srgbClr val="FFFFFF"/>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8" name="Google Shape;78;p16"/>
          <p:cNvSpPr txBox="1"/>
          <p:nvPr>
            <p:ph idx="12" type="sldNum"/>
          </p:nvPr>
        </p:nvSpPr>
        <p:spPr>
          <a:xfrm>
            <a:off x="7425344" y="4844839"/>
            <a:ext cx="984019"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showMasterSp="0" type="objTx">
  <p:cSld name="OBJECT_WITH_CAPTION_TEXT">
    <p:spTree>
      <p:nvGrpSpPr>
        <p:cNvPr id="79" name="Shape 79"/>
        <p:cNvGrpSpPr/>
        <p:nvPr/>
      </p:nvGrpSpPr>
      <p:grpSpPr>
        <a:xfrm>
          <a:off x="0" y="0"/>
          <a:ext cx="0" cy="0"/>
          <a:chOff x="0" y="0"/>
          <a:chExt cx="0" cy="0"/>
        </a:xfrm>
      </p:grpSpPr>
      <p:sp>
        <p:nvSpPr>
          <p:cNvPr id="80" name="Google Shape;80;p17"/>
          <p:cNvSpPr/>
          <p:nvPr/>
        </p:nvSpPr>
        <p:spPr>
          <a:xfrm>
            <a:off x="12" y="0"/>
            <a:ext cx="3038093" cy="5143500"/>
          </a:xfrm>
          <a:prstGeom prst="rect">
            <a:avLst/>
          </a:prstGeom>
          <a:solidFill>
            <a:schemeClr val="accent2"/>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81" name="Google Shape;81;p17"/>
          <p:cNvSpPr/>
          <p:nvPr/>
        </p:nvSpPr>
        <p:spPr>
          <a:xfrm>
            <a:off x="3030053" y="0"/>
            <a:ext cx="48006" cy="5143500"/>
          </a:xfrm>
          <a:prstGeom prst="rect">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82" name="Google Shape;82;p17"/>
          <p:cNvSpPr txBox="1"/>
          <p:nvPr>
            <p:ph type="title"/>
          </p:nvPr>
        </p:nvSpPr>
        <p:spPr>
          <a:xfrm>
            <a:off x="342900" y="445769"/>
            <a:ext cx="2400300" cy="1714500"/>
          </a:xfrm>
          <a:prstGeom prst="rect">
            <a:avLst/>
          </a:prstGeom>
          <a:noFill/>
          <a:ln>
            <a:noFill/>
          </a:ln>
        </p:spPr>
        <p:txBody>
          <a:bodyPr anchorCtr="0" anchor="b" bIns="34275" lIns="68575" spcFirstLastPara="1" rIns="68575" wrap="square" tIns="34275">
            <a:normAutofit/>
          </a:bodyPr>
          <a:lstStyle>
            <a:lvl1pPr lvl="0" algn="l">
              <a:lnSpc>
                <a:spcPct val="85000"/>
              </a:lnSpc>
              <a:spcBef>
                <a:spcPts val="0"/>
              </a:spcBef>
              <a:spcAft>
                <a:spcPts val="0"/>
              </a:spcAft>
              <a:buClr>
                <a:srgbClr val="FFFFFF"/>
              </a:buClr>
              <a:buSzPts val="2700"/>
              <a:buFont typeface="Calibri"/>
              <a:buNone/>
              <a:defRPr b="0" sz="2700">
                <a:solidFill>
                  <a:srgbClr val="FFFFFF"/>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83" name="Google Shape;83;p17"/>
          <p:cNvSpPr txBox="1"/>
          <p:nvPr>
            <p:ph idx="1" type="body"/>
          </p:nvPr>
        </p:nvSpPr>
        <p:spPr>
          <a:xfrm>
            <a:off x="3600450" y="548640"/>
            <a:ext cx="4869180" cy="3943350"/>
          </a:xfrm>
          <a:prstGeom prst="rect">
            <a:avLst/>
          </a:prstGeom>
          <a:noFill/>
          <a:ln>
            <a:noFill/>
          </a:ln>
        </p:spPr>
        <p:txBody>
          <a:bodyPr anchorCtr="0" anchor="t" bIns="34275" lIns="0" spcFirstLastPara="1" rIns="0" wrap="square" tIns="34275">
            <a:normAutofit/>
          </a:bodyPr>
          <a:lstStyle>
            <a:lvl1pPr indent="-317500" lvl="0" marL="457200" algn="l">
              <a:lnSpc>
                <a:spcPct val="90000"/>
              </a:lnSpc>
              <a:spcBef>
                <a:spcPts val="900"/>
              </a:spcBef>
              <a:spcAft>
                <a:spcPts val="0"/>
              </a:spcAft>
              <a:buSzPts val="1400"/>
              <a:buChar char=" "/>
              <a:defRPr/>
            </a:lvl1pPr>
            <a:lvl2pPr indent="-317500" lvl="1" marL="914400" algn="l">
              <a:lnSpc>
                <a:spcPct val="90000"/>
              </a:lnSpc>
              <a:spcBef>
                <a:spcPts val="200"/>
              </a:spcBef>
              <a:spcAft>
                <a:spcPts val="0"/>
              </a:spcAft>
              <a:buSzPts val="1400"/>
              <a:buChar char="◦"/>
              <a:defRPr/>
            </a:lvl2pPr>
            <a:lvl3pPr indent="-317500" lvl="2" marL="1371600" algn="l">
              <a:lnSpc>
                <a:spcPct val="90000"/>
              </a:lnSpc>
              <a:spcBef>
                <a:spcPts val="300"/>
              </a:spcBef>
              <a:spcAft>
                <a:spcPts val="0"/>
              </a:spcAft>
              <a:buSzPts val="1400"/>
              <a:buChar char="◦"/>
              <a:defRPr/>
            </a:lvl3pPr>
            <a:lvl4pPr indent="-317500" lvl="3" marL="1828800" algn="l">
              <a:lnSpc>
                <a:spcPct val="90000"/>
              </a:lnSpc>
              <a:spcBef>
                <a:spcPts val="300"/>
              </a:spcBef>
              <a:spcAft>
                <a:spcPts val="0"/>
              </a:spcAft>
              <a:buSzPts val="1400"/>
              <a:buChar char="◦"/>
              <a:defRPr/>
            </a:lvl4pPr>
            <a:lvl5pPr indent="-317500" lvl="4" marL="2286000" algn="l">
              <a:lnSpc>
                <a:spcPct val="90000"/>
              </a:lnSpc>
              <a:spcBef>
                <a:spcPts val="300"/>
              </a:spcBef>
              <a:spcAft>
                <a:spcPts val="0"/>
              </a:spcAft>
              <a:buSzPts val="1400"/>
              <a:buChar char="◦"/>
              <a:defRPr/>
            </a:lvl5pPr>
            <a:lvl6pPr indent="-317500" lvl="5" marL="2743200" algn="l">
              <a:lnSpc>
                <a:spcPct val="90000"/>
              </a:lnSpc>
              <a:spcBef>
                <a:spcPts val="300"/>
              </a:spcBef>
              <a:spcAft>
                <a:spcPts val="0"/>
              </a:spcAft>
              <a:buSzPts val="1400"/>
              <a:buChar char="◦"/>
              <a:defRPr/>
            </a:lvl6pPr>
            <a:lvl7pPr indent="-317500" lvl="6" marL="3200400" algn="l">
              <a:lnSpc>
                <a:spcPct val="90000"/>
              </a:lnSpc>
              <a:spcBef>
                <a:spcPts val="300"/>
              </a:spcBef>
              <a:spcAft>
                <a:spcPts val="0"/>
              </a:spcAft>
              <a:buSzPts val="1400"/>
              <a:buChar char="◦"/>
              <a:defRPr/>
            </a:lvl7pPr>
            <a:lvl8pPr indent="-317500" lvl="7" marL="3657600" algn="l">
              <a:lnSpc>
                <a:spcPct val="90000"/>
              </a:lnSpc>
              <a:spcBef>
                <a:spcPts val="300"/>
              </a:spcBef>
              <a:spcAft>
                <a:spcPts val="0"/>
              </a:spcAft>
              <a:buSzPts val="1400"/>
              <a:buChar char="◦"/>
              <a:defRPr/>
            </a:lvl8pPr>
            <a:lvl9pPr indent="-317500" lvl="8" marL="4114800" algn="l">
              <a:lnSpc>
                <a:spcPct val="90000"/>
              </a:lnSpc>
              <a:spcBef>
                <a:spcPts val="300"/>
              </a:spcBef>
              <a:spcAft>
                <a:spcPts val="300"/>
              </a:spcAft>
              <a:buSzPts val="1400"/>
              <a:buChar char="◦"/>
              <a:defRPr/>
            </a:lvl9pPr>
          </a:lstStyle>
          <a:p/>
        </p:txBody>
      </p:sp>
      <p:sp>
        <p:nvSpPr>
          <p:cNvPr id="84" name="Google Shape;84;p17"/>
          <p:cNvSpPr txBox="1"/>
          <p:nvPr>
            <p:ph idx="2" type="body"/>
          </p:nvPr>
        </p:nvSpPr>
        <p:spPr>
          <a:xfrm>
            <a:off x="342900" y="2194560"/>
            <a:ext cx="2400300" cy="2534343"/>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900"/>
              </a:spcBef>
              <a:spcAft>
                <a:spcPts val="0"/>
              </a:spcAft>
              <a:buSzPts val="1100"/>
              <a:buNone/>
              <a:defRPr sz="1100">
                <a:solidFill>
                  <a:srgbClr val="FFFFFF"/>
                </a:solidFill>
              </a:defRPr>
            </a:lvl1pPr>
            <a:lvl2pPr indent="-228600" lvl="1" marL="914400" algn="l">
              <a:lnSpc>
                <a:spcPct val="90000"/>
              </a:lnSpc>
              <a:spcBef>
                <a:spcPts val="200"/>
              </a:spcBef>
              <a:spcAft>
                <a:spcPts val="0"/>
              </a:spcAft>
              <a:buSzPts val="900"/>
              <a:buNone/>
              <a:defRPr sz="900"/>
            </a:lvl2pPr>
            <a:lvl3pPr indent="-228600" lvl="2" marL="1371600" algn="l">
              <a:lnSpc>
                <a:spcPct val="90000"/>
              </a:lnSpc>
              <a:spcBef>
                <a:spcPts val="300"/>
              </a:spcBef>
              <a:spcAft>
                <a:spcPts val="0"/>
              </a:spcAft>
              <a:buSzPts val="800"/>
              <a:buNone/>
              <a:defRPr sz="800"/>
            </a:lvl3pPr>
            <a:lvl4pPr indent="-228600" lvl="3" marL="1828800" algn="l">
              <a:lnSpc>
                <a:spcPct val="90000"/>
              </a:lnSpc>
              <a:spcBef>
                <a:spcPts val="300"/>
              </a:spcBef>
              <a:spcAft>
                <a:spcPts val="0"/>
              </a:spcAft>
              <a:buSzPts val="700"/>
              <a:buNone/>
              <a:defRPr sz="700"/>
            </a:lvl4pPr>
            <a:lvl5pPr indent="-228600" lvl="4" marL="2286000" algn="l">
              <a:lnSpc>
                <a:spcPct val="90000"/>
              </a:lnSpc>
              <a:spcBef>
                <a:spcPts val="300"/>
              </a:spcBef>
              <a:spcAft>
                <a:spcPts val="0"/>
              </a:spcAft>
              <a:buSzPts val="700"/>
              <a:buNone/>
              <a:defRPr sz="700"/>
            </a:lvl5pPr>
            <a:lvl6pPr indent="-228600" lvl="5" marL="2743200" algn="l">
              <a:lnSpc>
                <a:spcPct val="90000"/>
              </a:lnSpc>
              <a:spcBef>
                <a:spcPts val="300"/>
              </a:spcBef>
              <a:spcAft>
                <a:spcPts val="0"/>
              </a:spcAft>
              <a:buSzPts val="700"/>
              <a:buNone/>
              <a:defRPr sz="700"/>
            </a:lvl6pPr>
            <a:lvl7pPr indent="-228600" lvl="6" marL="3200400" algn="l">
              <a:lnSpc>
                <a:spcPct val="90000"/>
              </a:lnSpc>
              <a:spcBef>
                <a:spcPts val="300"/>
              </a:spcBef>
              <a:spcAft>
                <a:spcPts val="0"/>
              </a:spcAft>
              <a:buSzPts val="700"/>
              <a:buNone/>
              <a:defRPr sz="700"/>
            </a:lvl7pPr>
            <a:lvl8pPr indent="-228600" lvl="7" marL="3657600" algn="l">
              <a:lnSpc>
                <a:spcPct val="90000"/>
              </a:lnSpc>
              <a:spcBef>
                <a:spcPts val="300"/>
              </a:spcBef>
              <a:spcAft>
                <a:spcPts val="0"/>
              </a:spcAft>
              <a:buSzPts val="700"/>
              <a:buNone/>
              <a:defRPr sz="700"/>
            </a:lvl8pPr>
            <a:lvl9pPr indent="-228600" lvl="8" marL="4114800" algn="l">
              <a:lnSpc>
                <a:spcPct val="90000"/>
              </a:lnSpc>
              <a:spcBef>
                <a:spcPts val="300"/>
              </a:spcBef>
              <a:spcAft>
                <a:spcPts val="300"/>
              </a:spcAft>
              <a:buSzPts val="700"/>
              <a:buNone/>
              <a:defRPr sz="700"/>
            </a:lvl9pPr>
          </a:lstStyle>
          <a:p/>
        </p:txBody>
      </p:sp>
      <p:sp>
        <p:nvSpPr>
          <p:cNvPr id="85" name="Google Shape;85;p17"/>
          <p:cNvSpPr txBox="1"/>
          <p:nvPr>
            <p:ph idx="10" type="dt"/>
          </p:nvPr>
        </p:nvSpPr>
        <p:spPr>
          <a:xfrm>
            <a:off x="349134" y="4844839"/>
            <a:ext cx="1963882"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86" name="Google Shape;86;p17"/>
          <p:cNvSpPr txBox="1"/>
          <p:nvPr>
            <p:ph idx="11" type="ftr"/>
          </p:nvPr>
        </p:nvSpPr>
        <p:spPr>
          <a:xfrm>
            <a:off x="3600450" y="4844839"/>
            <a:ext cx="348615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solidFill>
                  <a:schemeClr val="dk2"/>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87" name="Google Shape;87;p17"/>
          <p:cNvSpPr txBox="1"/>
          <p:nvPr>
            <p:ph idx="12" type="sldNum"/>
          </p:nvPr>
        </p:nvSpPr>
        <p:spPr>
          <a:xfrm>
            <a:off x="7425344" y="4844839"/>
            <a:ext cx="984019"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sz="800">
                <a:solidFill>
                  <a:schemeClr val="dk2"/>
                </a:solidFill>
                <a:latin typeface="Calibri"/>
                <a:ea typeface="Calibri"/>
                <a:cs typeface="Calibri"/>
                <a:sym typeface="Calibri"/>
              </a:defRPr>
            </a:lvl1pPr>
            <a:lvl2pPr indent="0" lvl="1" marL="0" algn="r">
              <a:spcBef>
                <a:spcPts val="0"/>
              </a:spcBef>
              <a:buNone/>
              <a:defRPr sz="800">
                <a:solidFill>
                  <a:schemeClr val="dk2"/>
                </a:solidFill>
                <a:latin typeface="Calibri"/>
                <a:ea typeface="Calibri"/>
                <a:cs typeface="Calibri"/>
                <a:sym typeface="Calibri"/>
              </a:defRPr>
            </a:lvl2pPr>
            <a:lvl3pPr indent="0" lvl="2" marL="0" algn="r">
              <a:spcBef>
                <a:spcPts val="0"/>
              </a:spcBef>
              <a:buNone/>
              <a:defRPr sz="800">
                <a:solidFill>
                  <a:schemeClr val="dk2"/>
                </a:solidFill>
                <a:latin typeface="Calibri"/>
                <a:ea typeface="Calibri"/>
                <a:cs typeface="Calibri"/>
                <a:sym typeface="Calibri"/>
              </a:defRPr>
            </a:lvl3pPr>
            <a:lvl4pPr indent="0" lvl="3" marL="0" algn="r">
              <a:spcBef>
                <a:spcPts val="0"/>
              </a:spcBef>
              <a:buNone/>
              <a:defRPr sz="800">
                <a:solidFill>
                  <a:schemeClr val="dk2"/>
                </a:solidFill>
                <a:latin typeface="Calibri"/>
                <a:ea typeface="Calibri"/>
                <a:cs typeface="Calibri"/>
                <a:sym typeface="Calibri"/>
              </a:defRPr>
            </a:lvl4pPr>
            <a:lvl5pPr indent="0" lvl="4" marL="0" algn="r">
              <a:spcBef>
                <a:spcPts val="0"/>
              </a:spcBef>
              <a:buNone/>
              <a:defRPr sz="800">
                <a:solidFill>
                  <a:schemeClr val="dk2"/>
                </a:solidFill>
                <a:latin typeface="Calibri"/>
                <a:ea typeface="Calibri"/>
                <a:cs typeface="Calibri"/>
                <a:sym typeface="Calibri"/>
              </a:defRPr>
            </a:lvl5pPr>
            <a:lvl6pPr indent="0" lvl="5" marL="0" algn="r">
              <a:spcBef>
                <a:spcPts val="0"/>
              </a:spcBef>
              <a:buNone/>
              <a:defRPr sz="800">
                <a:solidFill>
                  <a:schemeClr val="dk2"/>
                </a:solidFill>
                <a:latin typeface="Calibri"/>
                <a:ea typeface="Calibri"/>
                <a:cs typeface="Calibri"/>
                <a:sym typeface="Calibri"/>
              </a:defRPr>
            </a:lvl6pPr>
            <a:lvl7pPr indent="0" lvl="6" marL="0" algn="r">
              <a:spcBef>
                <a:spcPts val="0"/>
              </a:spcBef>
              <a:buNone/>
              <a:defRPr sz="800">
                <a:solidFill>
                  <a:schemeClr val="dk2"/>
                </a:solidFill>
                <a:latin typeface="Calibri"/>
                <a:ea typeface="Calibri"/>
                <a:cs typeface="Calibri"/>
                <a:sym typeface="Calibri"/>
              </a:defRPr>
            </a:lvl7pPr>
            <a:lvl8pPr indent="0" lvl="7" marL="0" algn="r">
              <a:spcBef>
                <a:spcPts val="0"/>
              </a:spcBef>
              <a:buNone/>
              <a:defRPr sz="800">
                <a:solidFill>
                  <a:schemeClr val="dk2"/>
                </a:solidFill>
                <a:latin typeface="Calibri"/>
                <a:ea typeface="Calibri"/>
                <a:cs typeface="Calibri"/>
                <a:sym typeface="Calibri"/>
              </a:defRPr>
            </a:lvl8pPr>
            <a:lvl9pPr indent="0" lvl="8" marL="0" algn="r">
              <a:spcBef>
                <a:spcPts val="0"/>
              </a:spcBef>
              <a:buNone/>
              <a:defRPr sz="800">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88" name="Shape 88"/>
        <p:cNvGrpSpPr/>
        <p:nvPr/>
      </p:nvGrpSpPr>
      <p:grpSpPr>
        <a:xfrm>
          <a:off x="0" y="0"/>
          <a:ext cx="0" cy="0"/>
          <a:chOff x="0" y="0"/>
          <a:chExt cx="0" cy="0"/>
        </a:xfrm>
      </p:grpSpPr>
      <p:sp>
        <p:nvSpPr>
          <p:cNvPr id="89" name="Google Shape;89;p18"/>
          <p:cNvSpPr txBox="1"/>
          <p:nvPr>
            <p:ph type="title"/>
          </p:nvPr>
        </p:nvSpPr>
        <p:spPr>
          <a:xfrm>
            <a:off x="822960" y="214952"/>
            <a:ext cx="7543800" cy="1088068"/>
          </a:xfrm>
          <a:prstGeom prst="rect">
            <a:avLst/>
          </a:prstGeom>
          <a:noFill/>
          <a:ln>
            <a:noFill/>
          </a:ln>
        </p:spPr>
        <p:txBody>
          <a:bodyPr anchorCtr="0" anchor="b" bIns="34275" lIns="68575" spcFirstLastPara="1" rIns="68575" wrap="square" tIns="34275">
            <a:normAutofit/>
          </a:bodyPr>
          <a:lstStyle>
            <a:lvl1pPr lvl="0" algn="l">
              <a:lnSpc>
                <a:spcPct val="85000"/>
              </a:lnSpc>
              <a:spcBef>
                <a:spcPts val="0"/>
              </a:spcBef>
              <a:spcAft>
                <a:spcPts val="0"/>
              </a:spcAft>
              <a:buClr>
                <a:srgbClr val="3F3F3F"/>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90" name="Google Shape;90;p18"/>
          <p:cNvSpPr txBox="1"/>
          <p:nvPr>
            <p:ph idx="1" type="body"/>
          </p:nvPr>
        </p:nvSpPr>
        <p:spPr>
          <a:xfrm>
            <a:off x="822960" y="1384301"/>
            <a:ext cx="3703320" cy="3017519"/>
          </a:xfrm>
          <a:prstGeom prst="rect">
            <a:avLst/>
          </a:prstGeom>
          <a:noFill/>
          <a:ln>
            <a:noFill/>
          </a:ln>
        </p:spPr>
        <p:txBody>
          <a:bodyPr anchorCtr="0" anchor="t" bIns="34275" lIns="0" spcFirstLastPara="1" rIns="0" wrap="square" tIns="34275">
            <a:normAutofit/>
          </a:bodyPr>
          <a:lstStyle>
            <a:lvl1pPr indent="-317500" lvl="0" marL="457200" algn="l">
              <a:lnSpc>
                <a:spcPct val="90000"/>
              </a:lnSpc>
              <a:spcBef>
                <a:spcPts val="900"/>
              </a:spcBef>
              <a:spcAft>
                <a:spcPts val="0"/>
              </a:spcAft>
              <a:buSzPts val="1400"/>
              <a:buChar char=" "/>
              <a:defRPr/>
            </a:lvl1pPr>
            <a:lvl2pPr indent="-317500" lvl="1" marL="914400" algn="l">
              <a:lnSpc>
                <a:spcPct val="90000"/>
              </a:lnSpc>
              <a:spcBef>
                <a:spcPts val="200"/>
              </a:spcBef>
              <a:spcAft>
                <a:spcPts val="0"/>
              </a:spcAft>
              <a:buSzPts val="1400"/>
              <a:buChar char="◦"/>
              <a:defRPr/>
            </a:lvl2pPr>
            <a:lvl3pPr indent="-317500" lvl="2" marL="1371600" algn="l">
              <a:lnSpc>
                <a:spcPct val="90000"/>
              </a:lnSpc>
              <a:spcBef>
                <a:spcPts val="300"/>
              </a:spcBef>
              <a:spcAft>
                <a:spcPts val="0"/>
              </a:spcAft>
              <a:buSzPts val="1400"/>
              <a:buChar char="◦"/>
              <a:defRPr/>
            </a:lvl3pPr>
            <a:lvl4pPr indent="-317500" lvl="3" marL="1828800" algn="l">
              <a:lnSpc>
                <a:spcPct val="90000"/>
              </a:lnSpc>
              <a:spcBef>
                <a:spcPts val="300"/>
              </a:spcBef>
              <a:spcAft>
                <a:spcPts val="0"/>
              </a:spcAft>
              <a:buSzPts val="1400"/>
              <a:buChar char="◦"/>
              <a:defRPr/>
            </a:lvl4pPr>
            <a:lvl5pPr indent="-317500" lvl="4" marL="2286000" algn="l">
              <a:lnSpc>
                <a:spcPct val="90000"/>
              </a:lnSpc>
              <a:spcBef>
                <a:spcPts val="300"/>
              </a:spcBef>
              <a:spcAft>
                <a:spcPts val="0"/>
              </a:spcAft>
              <a:buSzPts val="1400"/>
              <a:buChar char="◦"/>
              <a:defRPr/>
            </a:lvl5pPr>
            <a:lvl6pPr indent="-317500" lvl="5" marL="2743200" algn="l">
              <a:lnSpc>
                <a:spcPct val="90000"/>
              </a:lnSpc>
              <a:spcBef>
                <a:spcPts val="300"/>
              </a:spcBef>
              <a:spcAft>
                <a:spcPts val="0"/>
              </a:spcAft>
              <a:buSzPts val="1400"/>
              <a:buChar char="◦"/>
              <a:defRPr/>
            </a:lvl6pPr>
            <a:lvl7pPr indent="-317500" lvl="6" marL="3200400" algn="l">
              <a:lnSpc>
                <a:spcPct val="90000"/>
              </a:lnSpc>
              <a:spcBef>
                <a:spcPts val="300"/>
              </a:spcBef>
              <a:spcAft>
                <a:spcPts val="0"/>
              </a:spcAft>
              <a:buSzPts val="1400"/>
              <a:buChar char="◦"/>
              <a:defRPr/>
            </a:lvl7pPr>
            <a:lvl8pPr indent="-317500" lvl="7" marL="3657600" algn="l">
              <a:lnSpc>
                <a:spcPct val="90000"/>
              </a:lnSpc>
              <a:spcBef>
                <a:spcPts val="300"/>
              </a:spcBef>
              <a:spcAft>
                <a:spcPts val="0"/>
              </a:spcAft>
              <a:buSzPts val="1400"/>
              <a:buChar char="◦"/>
              <a:defRPr/>
            </a:lvl8pPr>
            <a:lvl9pPr indent="-317500" lvl="8" marL="4114800" algn="l">
              <a:lnSpc>
                <a:spcPct val="90000"/>
              </a:lnSpc>
              <a:spcBef>
                <a:spcPts val="300"/>
              </a:spcBef>
              <a:spcAft>
                <a:spcPts val="300"/>
              </a:spcAft>
              <a:buSzPts val="1400"/>
              <a:buChar char="◦"/>
              <a:defRPr/>
            </a:lvl9pPr>
          </a:lstStyle>
          <a:p/>
        </p:txBody>
      </p:sp>
      <p:sp>
        <p:nvSpPr>
          <p:cNvPr id="91" name="Google Shape;91;p18"/>
          <p:cNvSpPr txBox="1"/>
          <p:nvPr>
            <p:ph idx="2" type="body"/>
          </p:nvPr>
        </p:nvSpPr>
        <p:spPr>
          <a:xfrm>
            <a:off x="4663440" y="1384301"/>
            <a:ext cx="3703320" cy="3017520"/>
          </a:xfrm>
          <a:prstGeom prst="rect">
            <a:avLst/>
          </a:prstGeom>
          <a:noFill/>
          <a:ln>
            <a:noFill/>
          </a:ln>
        </p:spPr>
        <p:txBody>
          <a:bodyPr anchorCtr="0" anchor="t" bIns="34275" lIns="0" spcFirstLastPara="1" rIns="0" wrap="square" tIns="34275">
            <a:normAutofit/>
          </a:bodyPr>
          <a:lstStyle>
            <a:lvl1pPr indent="-317500" lvl="0" marL="457200" algn="l">
              <a:lnSpc>
                <a:spcPct val="90000"/>
              </a:lnSpc>
              <a:spcBef>
                <a:spcPts val="900"/>
              </a:spcBef>
              <a:spcAft>
                <a:spcPts val="0"/>
              </a:spcAft>
              <a:buSzPts val="1400"/>
              <a:buChar char=" "/>
              <a:defRPr/>
            </a:lvl1pPr>
            <a:lvl2pPr indent="-317500" lvl="1" marL="914400" algn="l">
              <a:lnSpc>
                <a:spcPct val="90000"/>
              </a:lnSpc>
              <a:spcBef>
                <a:spcPts val="200"/>
              </a:spcBef>
              <a:spcAft>
                <a:spcPts val="0"/>
              </a:spcAft>
              <a:buSzPts val="1400"/>
              <a:buChar char="◦"/>
              <a:defRPr/>
            </a:lvl2pPr>
            <a:lvl3pPr indent="-317500" lvl="2" marL="1371600" algn="l">
              <a:lnSpc>
                <a:spcPct val="90000"/>
              </a:lnSpc>
              <a:spcBef>
                <a:spcPts val="300"/>
              </a:spcBef>
              <a:spcAft>
                <a:spcPts val="0"/>
              </a:spcAft>
              <a:buSzPts val="1400"/>
              <a:buChar char="◦"/>
              <a:defRPr/>
            </a:lvl3pPr>
            <a:lvl4pPr indent="-317500" lvl="3" marL="1828800" algn="l">
              <a:lnSpc>
                <a:spcPct val="90000"/>
              </a:lnSpc>
              <a:spcBef>
                <a:spcPts val="300"/>
              </a:spcBef>
              <a:spcAft>
                <a:spcPts val="0"/>
              </a:spcAft>
              <a:buSzPts val="1400"/>
              <a:buChar char="◦"/>
              <a:defRPr/>
            </a:lvl4pPr>
            <a:lvl5pPr indent="-317500" lvl="4" marL="2286000" algn="l">
              <a:lnSpc>
                <a:spcPct val="90000"/>
              </a:lnSpc>
              <a:spcBef>
                <a:spcPts val="300"/>
              </a:spcBef>
              <a:spcAft>
                <a:spcPts val="0"/>
              </a:spcAft>
              <a:buSzPts val="1400"/>
              <a:buChar char="◦"/>
              <a:defRPr/>
            </a:lvl5pPr>
            <a:lvl6pPr indent="-317500" lvl="5" marL="2743200" algn="l">
              <a:lnSpc>
                <a:spcPct val="90000"/>
              </a:lnSpc>
              <a:spcBef>
                <a:spcPts val="300"/>
              </a:spcBef>
              <a:spcAft>
                <a:spcPts val="0"/>
              </a:spcAft>
              <a:buSzPts val="1400"/>
              <a:buChar char="◦"/>
              <a:defRPr/>
            </a:lvl6pPr>
            <a:lvl7pPr indent="-317500" lvl="6" marL="3200400" algn="l">
              <a:lnSpc>
                <a:spcPct val="90000"/>
              </a:lnSpc>
              <a:spcBef>
                <a:spcPts val="300"/>
              </a:spcBef>
              <a:spcAft>
                <a:spcPts val="0"/>
              </a:spcAft>
              <a:buSzPts val="1400"/>
              <a:buChar char="◦"/>
              <a:defRPr/>
            </a:lvl7pPr>
            <a:lvl8pPr indent="-317500" lvl="7" marL="3657600" algn="l">
              <a:lnSpc>
                <a:spcPct val="90000"/>
              </a:lnSpc>
              <a:spcBef>
                <a:spcPts val="300"/>
              </a:spcBef>
              <a:spcAft>
                <a:spcPts val="0"/>
              </a:spcAft>
              <a:buSzPts val="1400"/>
              <a:buChar char="◦"/>
              <a:defRPr/>
            </a:lvl8pPr>
            <a:lvl9pPr indent="-317500" lvl="8" marL="4114800" algn="l">
              <a:lnSpc>
                <a:spcPct val="90000"/>
              </a:lnSpc>
              <a:spcBef>
                <a:spcPts val="300"/>
              </a:spcBef>
              <a:spcAft>
                <a:spcPts val="300"/>
              </a:spcAft>
              <a:buSzPts val="1400"/>
              <a:buChar char="◦"/>
              <a:defRPr/>
            </a:lvl9pPr>
          </a:lstStyle>
          <a:p/>
        </p:txBody>
      </p:sp>
      <p:sp>
        <p:nvSpPr>
          <p:cNvPr id="92" name="Google Shape;92;p18"/>
          <p:cNvSpPr txBox="1"/>
          <p:nvPr>
            <p:ph idx="10" type="dt"/>
          </p:nvPr>
        </p:nvSpPr>
        <p:spPr>
          <a:xfrm>
            <a:off x="822960" y="4844839"/>
            <a:ext cx="1854203"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3" name="Google Shape;93;p18"/>
          <p:cNvSpPr txBox="1"/>
          <p:nvPr>
            <p:ph idx="11" type="ftr"/>
          </p:nvPr>
        </p:nvSpPr>
        <p:spPr>
          <a:xfrm>
            <a:off x="2764639" y="4844839"/>
            <a:ext cx="3617103"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4" name="Google Shape;94;p18"/>
          <p:cNvSpPr txBox="1"/>
          <p:nvPr>
            <p:ph idx="12" type="sldNum"/>
          </p:nvPr>
        </p:nvSpPr>
        <p:spPr>
          <a:xfrm>
            <a:off x="7425344" y="4844839"/>
            <a:ext cx="984019"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5" name="Shape 95"/>
        <p:cNvGrpSpPr/>
        <p:nvPr/>
      </p:nvGrpSpPr>
      <p:grpSpPr>
        <a:xfrm>
          <a:off x="0" y="0"/>
          <a:ext cx="0" cy="0"/>
          <a:chOff x="0" y="0"/>
          <a:chExt cx="0" cy="0"/>
        </a:xfrm>
      </p:grpSpPr>
      <p:sp>
        <p:nvSpPr>
          <p:cNvPr id="96" name="Google Shape;96;p19"/>
          <p:cNvSpPr txBox="1"/>
          <p:nvPr>
            <p:ph type="title"/>
          </p:nvPr>
        </p:nvSpPr>
        <p:spPr>
          <a:xfrm>
            <a:off x="822960" y="214952"/>
            <a:ext cx="7543800" cy="1088068"/>
          </a:xfrm>
          <a:prstGeom prst="rect">
            <a:avLst/>
          </a:prstGeom>
          <a:noFill/>
          <a:ln>
            <a:noFill/>
          </a:ln>
        </p:spPr>
        <p:txBody>
          <a:bodyPr anchorCtr="0" anchor="b" bIns="34275" lIns="68575" spcFirstLastPara="1" rIns="68575" wrap="square" tIns="34275">
            <a:normAutofit/>
          </a:bodyPr>
          <a:lstStyle>
            <a:lvl1pPr lvl="0" algn="l">
              <a:lnSpc>
                <a:spcPct val="85000"/>
              </a:lnSpc>
              <a:spcBef>
                <a:spcPts val="0"/>
              </a:spcBef>
              <a:spcAft>
                <a:spcPts val="0"/>
              </a:spcAft>
              <a:buClr>
                <a:srgbClr val="3F3F3F"/>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97" name="Google Shape;97;p19"/>
          <p:cNvSpPr txBox="1"/>
          <p:nvPr>
            <p:ph idx="1" type="body"/>
          </p:nvPr>
        </p:nvSpPr>
        <p:spPr>
          <a:xfrm>
            <a:off x="822960" y="1384301"/>
            <a:ext cx="7543800" cy="3017520"/>
          </a:xfrm>
          <a:prstGeom prst="rect">
            <a:avLst/>
          </a:prstGeom>
          <a:noFill/>
          <a:ln>
            <a:noFill/>
          </a:ln>
        </p:spPr>
        <p:txBody>
          <a:bodyPr anchorCtr="0" anchor="t" bIns="34275" lIns="0" spcFirstLastPara="1" rIns="0" wrap="square" tIns="34275">
            <a:normAutofit/>
          </a:bodyPr>
          <a:lstStyle>
            <a:lvl1pPr indent="-317500" lvl="0" marL="457200" algn="l">
              <a:lnSpc>
                <a:spcPct val="90000"/>
              </a:lnSpc>
              <a:spcBef>
                <a:spcPts val="900"/>
              </a:spcBef>
              <a:spcAft>
                <a:spcPts val="0"/>
              </a:spcAft>
              <a:buSzPts val="1400"/>
              <a:buChar char=" "/>
              <a:defRPr/>
            </a:lvl1pPr>
            <a:lvl2pPr indent="-317500" lvl="1" marL="914400" algn="l">
              <a:lnSpc>
                <a:spcPct val="90000"/>
              </a:lnSpc>
              <a:spcBef>
                <a:spcPts val="200"/>
              </a:spcBef>
              <a:spcAft>
                <a:spcPts val="0"/>
              </a:spcAft>
              <a:buSzPts val="1400"/>
              <a:buChar char="◦"/>
              <a:defRPr/>
            </a:lvl2pPr>
            <a:lvl3pPr indent="-317500" lvl="2" marL="1371600" algn="l">
              <a:lnSpc>
                <a:spcPct val="90000"/>
              </a:lnSpc>
              <a:spcBef>
                <a:spcPts val="300"/>
              </a:spcBef>
              <a:spcAft>
                <a:spcPts val="0"/>
              </a:spcAft>
              <a:buSzPts val="1400"/>
              <a:buChar char="◦"/>
              <a:defRPr/>
            </a:lvl3pPr>
            <a:lvl4pPr indent="-317500" lvl="3" marL="1828800" algn="l">
              <a:lnSpc>
                <a:spcPct val="90000"/>
              </a:lnSpc>
              <a:spcBef>
                <a:spcPts val="300"/>
              </a:spcBef>
              <a:spcAft>
                <a:spcPts val="0"/>
              </a:spcAft>
              <a:buSzPts val="1400"/>
              <a:buChar char="◦"/>
              <a:defRPr/>
            </a:lvl4pPr>
            <a:lvl5pPr indent="-317500" lvl="4" marL="2286000" algn="l">
              <a:lnSpc>
                <a:spcPct val="90000"/>
              </a:lnSpc>
              <a:spcBef>
                <a:spcPts val="300"/>
              </a:spcBef>
              <a:spcAft>
                <a:spcPts val="0"/>
              </a:spcAft>
              <a:buSzPts val="1400"/>
              <a:buChar char="◦"/>
              <a:defRPr/>
            </a:lvl5pPr>
            <a:lvl6pPr indent="-317500" lvl="5" marL="2743200" algn="l">
              <a:lnSpc>
                <a:spcPct val="90000"/>
              </a:lnSpc>
              <a:spcBef>
                <a:spcPts val="300"/>
              </a:spcBef>
              <a:spcAft>
                <a:spcPts val="0"/>
              </a:spcAft>
              <a:buSzPts val="1400"/>
              <a:buChar char="◦"/>
              <a:defRPr/>
            </a:lvl6pPr>
            <a:lvl7pPr indent="-317500" lvl="6" marL="3200400" algn="l">
              <a:lnSpc>
                <a:spcPct val="90000"/>
              </a:lnSpc>
              <a:spcBef>
                <a:spcPts val="300"/>
              </a:spcBef>
              <a:spcAft>
                <a:spcPts val="0"/>
              </a:spcAft>
              <a:buSzPts val="1400"/>
              <a:buChar char="◦"/>
              <a:defRPr/>
            </a:lvl7pPr>
            <a:lvl8pPr indent="-317500" lvl="7" marL="3657600" algn="l">
              <a:lnSpc>
                <a:spcPct val="90000"/>
              </a:lnSpc>
              <a:spcBef>
                <a:spcPts val="300"/>
              </a:spcBef>
              <a:spcAft>
                <a:spcPts val="0"/>
              </a:spcAft>
              <a:buSzPts val="1400"/>
              <a:buChar char="◦"/>
              <a:defRPr/>
            </a:lvl8pPr>
            <a:lvl9pPr indent="-317500" lvl="8" marL="4114800" algn="l">
              <a:lnSpc>
                <a:spcPct val="90000"/>
              </a:lnSpc>
              <a:spcBef>
                <a:spcPts val="300"/>
              </a:spcBef>
              <a:spcAft>
                <a:spcPts val="300"/>
              </a:spcAft>
              <a:buSzPts val="1400"/>
              <a:buChar char="◦"/>
              <a:defRPr/>
            </a:lvl9pPr>
          </a:lstStyle>
          <a:p/>
        </p:txBody>
      </p:sp>
      <p:sp>
        <p:nvSpPr>
          <p:cNvPr id="98" name="Google Shape;98;p19"/>
          <p:cNvSpPr txBox="1"/>
          <p:nvPr>
            <p:ph idx="10" type="dt"/>
          </p:nvPr>
        </p:nvSpPr>
        <p:spPr>
          <a:xfrm>
            <a:off x="822960" y="4844839"/>
            <a:ext cx="1854203"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9" name="Google Shape;99;p19"/>
          <p:cNvSpPr txBox="1"/>
          <p:nvPr>
            <p:ph idx="11" type="ftr"/>
          </p:nvPr>
        </p:nvSpPr>
        <p:spPr>
          <a:xfrm>
            <a:off x="2764639" y="4844839"/>
            <a:ext cx="3617103"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0" name="Google Shape;100;p19"/>
          <p:cNvSpPr txBox="1"/>
          <p:nvPr>
            <p:ph idx="12" type="sldNum"/>
          </p:nvPr>
        </p:nvSpPr>
        <p:spPr>
          <a:xfrm>
            <a:off x="7425344" y="4844839"/>
            <a:ext cx="984019"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type="secHead">
  <p:cSld name="SECTION_HEADER">
    <p:spTree>
      <p:nvGrpSpPr>
        <p:cNvPr id="101" name="Shape 101"/>
        <p:cNvGrpSpPr/>
        <p:nvPr/>
      </p:nvGrpSpPr>
      <p:grpSpPr>
        <a:xfrm>
          <a:off x="0" y="0"/>
          <a:ext cx="0" cy="0"/>
          <a:chOff x="0" y="0"/>
          <a:chExt cx="0" cy="0"/>
        </a:xfrm>
      </p:grpSpPr>
      <p:sp>
        <p:nvSpPr>
          <p:cNvPr id="102" name="Google Shape;102;p20"/>
          <p:cNvSpPr/>
          <p:nvPr/>
        </p:nvSpPr>
        <p:spPr>
          <a:xfrm>
            <a:off x="2381" y="4800600"/>
            <a:ext cx="9141619" cy="342900"/>
          </a:xfrm>
          <a:prstGeom prst="rect">
            <a:avLst/>
          </a:prstGeom>
          <a:solidFill>
            <a:schemeClr val="accent2"/>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03" name="Google Shape;103;p20"/>
          <p:cNvSpPr/>
          <p:nvPr/>
        </p:nvSpPr>
        <p:spPr>
          <a:xfrm>
            <a:off x="11" y="4750737"/>
            <a:ext cx="9141619" cy="48006"/>
          </a:xfrm>
          <a:prstGeom prst="rect">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04" name="Google Shape;104;p20"/>
          <p:cNvSpPr txBox="1"/>
          <p:nvPr>
            <p:ph type="title"/>
          </p:nvPr>
        </p:nvSpPr>
        <p:spPr>
          <a:xfrm>
            <a:off x="822960" y="569214"/>
            <a:ext cx="7543800" cy="2674620"/>
          </a:xfrm>
          <a:prstGeom prst="rect">
            <a:avLst/>
          </a:prstGeom>
          <a:noFill/>
          <a:ln>
            <a:noFill/>
          </a:ln>
        </p:spPr>
        <p:txBody>
          <a:bodyPr anchorCtr="0" anchor="b" bIns="34275" lIns="68575" spcFirstLastPara="1" rIns="68575" wrap="square" tIns="34275">
            <a:normAutofit/>
          </a:bodyPr>
          <a:lstStyle>
            <a:lvl1pPr lvl="0" algn="l">
              <a:lnSpc>
                <a:spcPct val="85000"/>
              </a:lnSpc>
              <a:spcBef>
                <a:spcPts val="0"/>
              </a:spcBef>
              <a:spcAft>
                <a:spcPts val="0"/>
              </a:spcAft>
              <a:buClr>
                <a:srgbClr val="262626"/>
              </a:buClr>
              <a:buSzPts val="6000"/>
              <a:buFont typeface="Calibri"/>
              <a:buNone/>
              <a:defRPr b="0" sz="6000">
                <a:solidFill>
                  <a:srgbClr val="262626"/>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05" name="Google Shape;105;p20"/>
          <p:cNvSpPr txBox="1"/>
          <p:nvPr>
            <p:ph idx="1" type="body"/>
          </p:nvPr>
        </p:nvSpPr>
        <p:spPr>
          <a:xfrm>
            <a:off x="822960" y="3339846"/>
            <a:ext cx="7543800" cy="85725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900"/>
              </a:spcBef>
              <a:spcAft>
                <a:spcPts val="0"/>
              </a:spcAft>
              <a:buSzPts val="1800"/>
              <a:buNone/>
              <a:defRPr sz="1800" cap="none">
                <a:solidFill>
                  <a:schemeClr val="dk2"/>
                </a:solidFill>
                <a:latin typeface="Calibri"/>
                <a:ea typeface="Calibri"/>
                <a:cs typeface="Calibri"/>
                <a:sym typeface="Calibri"/>
              </a:defRPr>
            </a:lvl1pPr>
            <a:lvl2pPr indent="-228600" lvl="1" marL="914400" algn="l">
              <a:lnSpc>
                <a:spcPct val="90000"/>
              </a:lnSpc>
              <a:spcBef>
                <a:spcPts val="200"/>
              </a:spcBef>
              <a:spcAft>
                <a:spcPts val="0"/>
              </a:spcAft>
              <a:buSzPts val="1400"/>
              <a:buNone/>
              <a:defRPr sz="1400">
                <a:solidFill>
                  <a:srgbClr val="888888"/>
                </a:solidFill>
              </a:defRPr>
            </a:lvl2pPr>
            <a:lvl3pPr indent="-228600" lvl="2" marL="1371600" algn="l">
              <a:lnSpc>
                <a:spcPct val="90000"/>
              </a:lnSpc>
              <a:spcBef>
                <a:spcPts val="300"/>
              </a:spcBef>
              <a:spcAft>
                <a:spcPts val="0"/>
              </a:spcAft>
              <a:buSzPts val="1200"/>
              <a:buNone/>
              <a:defRPr sz="1200">
                <a:solidFill>
                  <a:srgbClr val="888888"/>
                </a:solidFill>
              </a:defRPr>
            </a:lvl3pPr>
            <a:lvl4pPr indent="-228600" lvl="3" marL="1828800" algn="l">
              <a:lnSpc>
                <a:spcPct val="90000"/>
              </a:lnSpc>
              <a:spcBef>
                <a:spcPts val="300"/>
              </a:spcBef>
              <a:spcAft>
                <a:spcPts val="0"/>
              </a:spcAft>
              <a:buSzPts val="1100"/>
              <a:buNone/>
              <a:defRPr sz="1100">
                <a:solidFill>
                  <a:srgbClr val="888888"/>
                </a:solidFill>
              </a:defRPr>
            </a:lvl4pPr>
            <a:lvl5pPr indent="-228600" lvl="4" marL="2286000" algn="l">
              <a:lnSpc>
                <a:spcPct val="90000"/>
              </a:lnSpc>
              <a:spcBef>
                <a:spcPts val="300"/>
              </a:spcBef>
              <a:spcAft>
                <a:spcPts val="0"/>
              </a:spcAft>
              <a:buSzPts val="1100"/>
              <a:buNone/>
              <a:defRPr sz="1100">
                <a:solidFill>
                  <a:srgbClr val="888888"/>
                </a:solidFill>
              </a:defRPr>
            </a:lvl5pPr>
            <a:lvl6pPr indent="-228600" lvl="5" marL="2743200" algn="l">
              <a:lnSpc>
                <a:spcPct val="90000"/>
              </a:lnSpc>
              <a:spcBef>
                <a:spcPts val="300"/>
              </a:spcBef>
              <a:spcAft>
                <a:spcPts val="0"/>
              </a:spcAft>
              <a:buSzPts val="1100"/>
              <a:buNone/>
              <a:defRPr sz="1100">
                <a:solidFill>
                  <a:srgbClr val="888888"/>
                </a:solidFill>
              </a:defRPr>
            </a:lvl6pPr>
            <a:lvl7pPr indent="-228600" lvl="6" marL="3200400" algn="l">
              <a:lnSpc>
                <a:spcPct val="90000"/>
              </a:lnSpc>
              <a:spcBef>
                <a:spcPts val="300"/>
              </a:spcBef>
              <a:spcAft>
                <a:spcPts val="0"/>
              </a:spcAft>
              <a:buSzPts val="1100"/>
              <a:buNone/>
              <a:defRPr sz="1100">
                <a:solidFill>
                  <a:srgbClr val="888888"/>
                </a:solidFill>
              </a:defRPr>
            </a:lvl7pPr>
            <a:lvl8pPr indent="-228600" lvl="7" marL="3657600" algn="l">
              <a:lnSpc>
                <a:spcPct val="90000"/>
              </a:lnSpc>
              <a:spcBef>
                <a:spcPts val="300"/>
              </a:spcBef>
              <a:spcAft>
                <a:spcPts val="0"/>
              </a:spcAft>
              <a:buSzPts val="1100"/>
              <a:buNone/>
              <a:defRPr sz="1100">
                <a:solidFill>
                  <a:srgbClr val="888888"/>
                </a:solidFill>
              </a:defRPr>
            </a:lvl8pPr>
            <a:lvl9pPr indent="-228600" lvl="8" marL="4114800" algn="l">
              <a:lnSpc>
                <a:spcPct val="90000"/>
              </a:lnSpc>
              <a:spcBef>
                <a:spcPts val="300"/>
              </a:spcBef>
              <a:spcAft>
                <a:spcPts val="300"/>
              </a:spcAft>
              <a:buSzPts val="1100"/>
              <a:buNone/>
              <a:defRPr sz="1100">
                <a:solidFill>
                  <a:srgbClr val="888888"/>
                </a:solidFill>
              </a:defRPr>
            </a:lvl9pPr>
          </a:lstStyle>
          <a:p/>
        </p:txBody>
      </p:sp>
      <p:sp>
        <p:nvSpPr>
          <p:cNvPr id="106" name="Google Shape;106;p20"/>
          <p:cNvSpPr txBox="1"/>
          <p:nvPr>
            <p:ph idx="10" type="dt"/>
          </p:nvPr>
        </p:nvSpPr>
        <p:spPr>
          <a:xfrm>
            <a:off x="822960" y="4844839"/>
            <a:ext cx="1854203"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7" name="Google Shape;107;p20"/>
          <p:cNvSpPr txBox="1"/>
          <p:nvPr>
            <p:ph idx="11" type="ftr"/>
          </p:nvPr>
        </p:nvSpPr>
        <p:spPr>
          <a:xfrm>
            <a:off x="2764639" y="4844839"/>
            <a:ext cx="3617103"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8" name="Google Shape;108;p20"/>
          <p:cNvSpPr txBox="1"/>
          <p:nvPr>
            <p:ph idx="12" type="sldNum"/>
          </p:nvPr>
        </p:nvSpPr>
        <p:spPr>
          <a:xfrm>
            <a:off x="7425344" y="4844839"/>
            <a:ext cx="984019"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cxnSp>
        <p:nvCxnSpPr>
          <p:cNvPr id="109" name="Google Shape;109;p20"/>
          <p:cNvCxnSpPr/>
          <p:nvPr/>
        </p:nvCxnSpPr>
        <p:spPr>
          <a:xfrm>
            <a:off x="905743" y="3257550"/>
            <a:ext cx="7406640" cy="0"/>
          </a:xfrm>
          <a:prstGeom prst="straightConnector1">
            <a:avLst/>
          </a:prstGeom>
          <a:noFill/>
          <a:ln cap="flat" cmpd="sng" w="9525">
            <a:solidFill>
              <a:srgbClr val="7F7F7F"/>
            </a:solidFill>
            <a:prstDash val="solid"/>
            <a:round/>
            <a:headEnd len="sm" w="sm" type="none"/>
            <a:tailEnd len="sm" w="sm" type="none"/>
          </a:ln>
        </p:spPr>
      </p:cxn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10" name="Shape 110"/>
        <p:cNvGrpSpPr/>
        <p:nvPr/>
      </p:nvGrpSpPr>
      <p:grpSpPr>
        <a:xfrm>
          <a:off x="0" y="0"/>
          <a:ext cx="0" cy="0"/>
          <a:chOff x="0" y="0"/>
          <a:chExt cx="0" cy="0"/>
        </a:xfrm>
      </p:grpSpPr>
      <p:sp>
        <p:nvSpPr>
          <p:cNvPr id="111" name="Google Shape;111;p21"/>
          <p:cNvSpPr txBox="1"/>
          <p:nvPr>
            <p:ph type="title"/>
          </p:nvPr>
        </p:nvSpPr>
        <p:spPr>
          <a:xfrm>
            <a:off x="822960" y="214952"/>
            <a:ext cx="7543800" cy="1088068"/>
          </a:xfrm>
          <a:prstGeom prst="rect">
            <a:avLst/>
          </a:prstGeom>
          <a:noFill/>
          <a:ln>
            <a:noFill/>
          </a:ln>
        </p:spPr>
        <p:txBody>
          <a:bodyPr anchorCtr="0" anchor="b" bIns="34275" lIns="68575" spcFirstLastPara="1" rIns="68575" wrap="square" tIns="34275">
            <a:normAutofit/>
          </a:bodyPr>
          <a:lstStyle>
            <a:lvl1pPr lvl="0" algn="l">
              <a:lnSpc>
                <a:spcPct val="85000"/>
              </a:lnSpc>
              <a:spcBef>
                <a:spcPts val="0"/>
              </a:spcBef>
              <a:spcAft>
                <a:spcPts val="0"/>
              </a:spcAft>
              <a:buClr>
                <a:srgbClr val="3F3F3F"/>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12" name="Google Shape;112;p21"/>
          <p:cNvSpPr txBox="1"/>
          <p:nvPr>
            <p:ph idx="1" type="body"/>
          </p:nvPr>
        </p:nvSpPr>
        <p:spPr>
          <a:xfrm>
            <a:off x="822960" y="1384539"/>
            <a:ext cx="3703320" cy="552211"/>
          </a:xfrm>
          <a:prstGeom prst="rect">
            <a:avLst/>
          </a:prstGeom>
          <a:noFill/>
          <a:ln>
            <a:noFill/>
          </a:ln>
        </p:spPr>
        <p:txBody>
          <a:bodyPr anchorCtr="0" anchor="ctr" bIns="34275" lIns="68575" spcFirstLastPara="1" rIns="68575" wrap="square" tIns="34275">
            <a:normAutofit/>
          </a:bodyPr>
          <a:lstStyle>
            <a:lvl1pPr indent="-228600" lvl="0" marL="457200" algn="l">
              <a:lnSpc>
                <a:spcPct val="90000"/>
              </a:lnSpc>
              <a:spcBef>
                <a:spcPts val="900"/>
              </a:spcBef>
              <a:spcAft>
                <a:spcPts val="0"/>
              </a:spcAft>
              <a:buSzPts val="1500"/>
              <a:buNone/>
              <a:defRPr b="0" sz="1500" cap="none">
                <a:solidFill>
                  <a:schemeClr val="dk2"/>
                </a:solidFill>
              </a:defRPr>
            </a:lvl1pPr>
            <a:lvl2pPr indent="-228600" lvl="1" marL="914400" algn="l">
              <a:lnSpc>
                <a:spcPct val="90000"/>
              </a:lnSpc>
              <a:spcBef>
                <a:spcPts val="200"/>
              </a:spcBef>
              <a:spcAft>
                <a:spcPts val="0"/>
              </a:spcAft>
              <a:buSzPts val="1500"/>
              <a:buNone/>
              <a:defRPr b="1" sz="1500"/>
            </a:lvl2pPr>
            <a:lvl3pPr indent="-228600" lvl="2" marL="1371600" algn="l">
              <a:lnSpc>
                <a:spcPct val="90000"/>
              </a:lnSpc>
              <a:spcBef>
                <a:spcPts val="300"/>
              </a:spcBef>
              <a:spcAft>
                <a:spcPts val="0"/>
              </a:spcAft>
              <a:buSzPts val="1400"/>
              <a:buNone/>
              <a:defRPr b="1" sz="1400"/>
            </a:lvl3pPr>
            <a:lvl4pPr indent="-228600" lvl="3" marL="1828800" algn="l">
              <a:lnSpc>
                <a:spcPct val="90000"/>
              </a:lnSpc>
              <a:spcBef>
                <a:spcPts val="300"/>
              </a:spcBef>
              <a:spcAft>
                <a:spcPts val="0"/>
              </a:spcAft>
              <a:buSzPts val="1200"/>
              <a:buNone/>
              <a:defRPr b="1" sz="1200"/>
            </a:lvl4pPr>
            <a:lvl5pPr indent="-228600" lvl="4" marL="2286000" algn="l">
              <a:lnSpc>
                <a:spcPct val="90000"/>
              </a:lnSpc>
              <a:spcBef>
                <a:spcPts val="300"/>
              </a:spcBef>
              <a:spcAft>
                <a:spcPts val="0"/>
              </a:spcAft>
              <a:buSzPts val="1200"/>
              <a:buNone/>
              <a:defRPr b="1" sz="1200"/>
            </a:lvl5pPr>
            <a:lvl6pPr indent="-228600" lvl="5" marL="2743200" algn="l">
              <a:lnSpc>
                <a:spcPct val="90000"/>
              </a:lnSpc>
              <a:spcBef>
                <a:spcPts val="300"/>
              </a:spcBef>
              <a:spcAft>
                <a:spcPts val="0"/>
              </a:spcAft>
              <a:buSzPts val="1200"/>
              <a:buNone/>
              <a:defRPr b="1" sz="1200"/>
            </a:lvl6pPr>
            <a:lvl7pPr indent="-228600" lvl="6" marL="3200400" algn="l">
              <a:lnSpc>
                <a:spcPct val="90000"/>
              </a:lnSpc>
              <a:spcBef>
                <a:spcPts val="300"/>
              </a:spcBef>
              <a:spcAft>
                <a:spcPts val="0"/>
              </a:spcAft>
              <a:buSzPts val="1200"/>
              <a:buNone/>
              <a:defRPr b="1" sz="1200"/>
            </a:lvl7pPr>
            <a:lvl8pPr indent="-228600" lvl="7" marL="3657600" algn="l">
              <a:lnSpc>
                <a:spcPct val="90000"/>
              </a:lnSpc>
              <a:spcBef>
                <a:spcPts val="300"/>
              </a:spcBef>
              <a:spcAft>
                <a:spcPts val="0"/>
              </a:spcAft>
              <a:buSzPts val="1200"/>
              <a:buNone/>
              <a:defRPr b="1" sz="1200"/>
            </a:lvl8pPr>
            <a:lvl9pPr indent="-228600" lvl="8" marL="4114800" algn="l">
              <a:lnSpc>
                <a:spcPct val="90000"/>
              </a:lnSpc>
              <a:spcBef>
                <a:spcPts val="300"/>
              </a:spcBef>
              <a:spcAft>
                <a:spcPts val="300"/>
              </a:spcAft>
              <a:buSzPts val="1200"/>
              <a:buNone/>
              <a:defRPr b="1" sz="1200"/>
            </a:lvl9pPr>
          </a:lstStyle>
          <a:p/>
        </p:txBody>
      </p:sp>
      <p:sp>
        <p:nvSpPr>
          <p:cNvPr id="113" name="Google Shape;113;p21"/>
          <p:cNvSpPr txBox="1"/>
          <p:nvPr>
            <p:ph idx="2" type="body"/>
          </p:nvPr>
        </p:nvSpPr>
        <p:spPr>
          <a:xfrm>
            <a:off x="822960" y="1936751"/>
            <a:ext cx="3703320" cy="2465070"/>
          </a:xfrm>
          <a:prstGeom prst="rect">
            <a:avLst/>
          </a:prstGeom>
          <a:noFill/>
          <a:ln>
            <a:noFill/>
          </a:ln>
        </p:spPr>
        <p:txBody>
          <a:bodyPr anchorCtr="0" anchor="t" bIns="34275" lIns="0" spcFirstLastPara="1" rIns="0" wrap="square" tIns="34275">
            <a:normAutofit/>
          </a:bodyPr>
          <a:lstStyle>
            <a:lvl1pPr indent="-317500" lvl="0" marL="457200" algn="l">
              <a:lnSpc>
                <a:spcPct val="90000"/>
              </a:lnSpc>
              <a:spcBef>
                <a:spcPts val="900"/>
              </a:spcBef>
              <a:spcAft>
                <a:spcPts val="0"/>
              </a:spcAft>
              <a:buSzPts val="1400"/>
              <a:buChar char=" "/>
              <a:defRPr/>
            </a:lvl1pPr>
            <a:lvl2pPr indent="-317500" lvl="1" marL="914400" algn="l">
              <a:lnSpc>
                <a:spcPct val="90000"/>
              </a:lnSpc>
              <a:spcBef>
                <a:spcPts val="200"/>
              </a:spcBef>
              <a:spcAft>
                <a:spcPts val="0"/>
              </a:spcAft>
              <a:buSzPts val="1400"/>
              <a:buChar char="◦"/>
              <a:defRPr/>
            </a:lvl2pPr>
            <a:lvl3pPr indent="-317500" lvl="2" marL="1371600" algn="l">
              <a:lnSpc>
                <a:spcPct val="90000"/>
              </a:lnSpc>
              <a:spcBef>
                <a:spcPts val="300"/>
              </a:spcBef>
              <a:spcAft>
                <a:spcPts val="0"/>
              </a:spcAft>
              <a:buSzPts val="1400"/>
              <a:buChar char="◦"/>
              <a:defRPr/>
            </a:lvl3pPr>
            <a:lvl4pPr indent="-317500" lvl="3" marL="1828800" algn="l">
              <a:lnSpc>
                <a:spcPct val="90000"/>
              </a:lnSpc>
              <a:spcBef>
                <a:spcPts val="300"/>
              </a:spcBef>
              <a:spcAft>
                <a:spcPts val="0"/>
              </a:spcAft>
              <a:buSzPts val="1400"/>
              <a:buChar char="◦"/>
              <a:defRPr/>
            </a:lvl4pPr>
            <a:lvl5pPr indent="-317500" lvl="4" marL="2286000" algn="l">
              <a:lnSpc>
                <a:spcPct val="90000"/>
              </a:lnSpc>
              <a:spcBef>
                <a:spcPts val="300"/>
              </a:spcBef>
              <a:spcAft>
                <a:spcPts val="0"/>
              </a:spcAft>
              <a:buSzPts val="1400"/>
              <a:buChar char="◦"/>
              <a:defRPr/>
            </a:lvl5pPr>
            <a:lvl6pPr indent="-317500" lvl="5" marL="2743200" algn="l">
              <a:lnSpc>
                <a:spcPct val="90000"/>
              </a:lnSpc>
              <a:spcBef>
                <a:spcPts val="300"/>
              </a:spcBef>
              <a:spcAft>
                <a:spcPts val="0"/>
              </a:spcAft>
              <a:buSzPts val="1400"/>
              <a:buChar char="◦"/>
              <a:defRPr/>
            </a:lvl6pPr>
            <a:lvl7pPr indent="-317500" lvl="6" marL="3200400" algn="l">
              <a:lnSpc>
                <a:spcPct val="90000"/>
              </a:lnSpc>
              <a:spcBef>
                <a:spcPts val="300"/>
              </a:spcBef>
              <a:spcAft>
                <a:spcPts val="0"/>
              </a:spcAft>
              <a:buSzPts val="1400"/>
              <a:buChar char="◦"/>
              <a:defRPr/>
            </a:lvl7pPr>
            <a:lvl8pPr indent="-317500" lvl="7" marL="3657600" algn="l">
              <a:lnSpc>
                <a:spcPct val="90000"/>
              </a:lnSpc>
              <a:spcBef>
                <a:spcPts val="300"/>
              </a:spcBef>
              <a:spcAft>
                <a:spcPts val="0"/>
              </a:spcAft>
              <a:buSzPts val="1400"/>
              <a:buChar char="◦"/>
              <a:defRPr/>
            </a:lvl8pPr>
            <a:lvl9pPr indent="-317500" lvl="8" marL="4114800" algn="l">
              <a:lnSpc>
                <a:spcPct val="90000"/>
              </a:lnSpc>
              <a:spcBef>
                <a:spcPts val="300"/>
              </a:spcBef>
              <a:spcAft>
                <a:spcPts val="300"/>
              </a:spcAft>
              <a:buSzPts val="1400"/>
              <a:buChar char="◦"/>
              <a:defRPr/>
            </a:lvl9pPr>
          </a:lstStyle>
          <a:p/>
        </p:txBody>
      </p:sp>
      <p:sp>
        <p:nvSpPr>
          <p:cNvPr id="114" name="Google Shape;114;p21"/>
          <p:cNvSpPr txBox="1"/>
          <p:nvPr>
            <p:ph idx="3" type="body"/>
          </p:nvPr>
        </p:nvSpPr>
        <p:spPr>
          <a:xfrm>
            <a:off x="4663440" y="1384539"/>
            <a:ext cx="3703320" cy="552211"/>
          </a:xfrm>
          <a:prstGeom prst="rect">
            <a:avLst/>
          </a:prstGeom>
          <a:noFill/>
          <a:ln>
            <a:noFill/>
          </a:ln>
        </p:spPr>
        <p:txBody>
          <a:bodyPr anchorCtr="0" anchor="ctr" bIns="34275" lIns="68575" spcFirstLastPara="1" rIns="68575" wrap="square" tIns="34275">
            <a:normAutofit/>
          </a:bodyPr>
          <a:lstStyle>
            <a:lvl1pPr indent="-228600" lvl="0" marL="457200" algn="l">
              <a:lnSpc>
                <a:spcPct val="90000"/>
              </a:lnSpc>
              <a:spcBef>
                <a:spcPts val="900"/>
              </a:spcBef>
              <a:spcAft>
                <a:spcPts val="0"/>
              </a:spcAft>
              <a:buSzPts val="1500"/>
              <a:buNone/>
              <a:defRPr b="0" sz="1500" cap="none">
                <a:solidFill>
                  <a:schemeClr val="dk2"/>
                </a:solidFill>
              </a:defRPr>
            </a:lvl1pPr>
            <a:lvl2pPr indent="-228600" lvl="1" marL="914400" algn="l">
              <a:lnSpc>
                <a:spcPct val="90000"/>
              </a:lnSpc>
              <a:spcBef>
                <a:spcPts val="200"/>
              </a:spcBef>
              <a:spcAft>
                <a:spcPts val="0"/>
              </a:spcAft>
              <a:buSzPts val="1500"/>
              <a:buNone/>
              <a:defRPr b="1" sz="1500"/>
            </a:lvl2pPr>
            <a:lvl3pPr indent="-228600" lvl="2" marL="1371600" algn="l">
              <a:lnSpc>
                <a:spcPct val="90000"/>
              </a:lnSpc>
              <a:spcBef>
                <a:spcPts val="300"/>
              </a:spcBef>
              <a:spcAft>
                <a:spcPts val="0"/>
              </a:spcAft>
              <a:buSzPts val="1400"/>
              <a:buNone/>
              <a:defRPr b="1" sz="1400"/>
            </a:lvl3pPr>
            <a:lvl4pPr indent="-228600" lvl="3" marL="1828800" algn="l">
              <a:lnSpc>
                <a:spcPct val="90000"/>
              </a:lnSpc>
              <a:spcBef>
                <a:spcPts val="300"/>
              </a:spcBef>
              <a:spcAft>
                <a:spcPts val="0"/>
              </a:spcAft>
              <a:buSzPts val="1200"/>
              <a:buNone/>
              <a:defRPr b="1" sz="1200"/>
            </a:lvl4pPr>
            <a:lvl5pPr indent="-228600" lvl="4" marL="2286000" algn="l">
              <a:lnSpc>
                <a:spcPct val="90000"/>
              </a:lnSpc>
              <a:spcBef>
                <a:spcPts val="300"/>
              </a:spcBef>
              <a:spcAft>
                <a:spcPts val="0"/>
              </a:spcAft>
              <a:buSzPts val="1200"/>
              <a:buNone/>
              <a:defRPr b="1" sz="1200"/>
            </a:lvl5pPr>
            <a:lvl6pPr indent="-228600" lvl="5" marL="2743200" algn="l">
              <a:lnSpc>
                <a:spcPct val="90000"/>
              </a:lnSpc>
              <a:spcBef>
                <a:spcPts val="300"/>
              </a:spcBef>
              <a:spcAft>
                <a:spcPts val="0"/>
              </a:spcAft>
              <a:buSzPts val="1200"/>
              <a:buNone/>
              <a:defRPr b="1" sz="1200"/>
            </a:lvl6pPr>
            <a:lvl7pPr indent="-228600" lvl="6" marL="3200400" algn="l">
              <a:lnSpc>
                <a:spcPct val="90000"/>
              </a:lnSpc>
              <a:spcBef>
                <a:spcPts val="300"/>
              </a:spcBef>
              <a:spcAft>
                <a:spcPts val="0"/>
              </a:spcAft>
              <a:buSzPts val="1200"/>
              <a:buNone/>
              <a:defRPr b="1" sz="1200"/>
            </a:lvl7pPr>
            <a:lvl8pPr indent="-228600" lvl="7" marL="3657600" algn="l">
              <a:lnSpc>
                <a:spcPct val="90000"/>
              </a:lnSpc>
              <a:spcBef>
                <a:spcPts val="300"/>
              </a:spcBef>
              <a:spcAft>
                <a:spcPts val="0"/>
              </a:spcAft>
              <a:buSzPts val="1200"/>
              <a:buNone/>
              <a:defRPr b="1" sz="1200"/>
            </a:lvl8pPr>
            <a:lvl9pPr indent="-228600" lvl="8" marL="4114800" algn="l">
              <a:lnSpc>
                <a:spcPct val="90000"/>
              </a:lnSpc>
              <a:spcBef>
                <a:spcPts val="300"/>
              </a:spcBef>
              <a:spcAft>
                <a:spcPts val="300"/>
              </a:spcAft>
              <a:buSzPts val="1200"/>
              <a:buNone/>
              <a:defRPr b="1" sz="1200"/>
            </a:lvl9pPr>
          </a:lstStyle>
          <a:p/>
        </p:txBody>
      </p:sp>
      <p:sp>
        <p:nvSpPr>
          <p:cNvPr id="115" name="Google Shape;115;p21"/>
          <p:cNvSpPr txBox="1"/>
          <p:nvPr>
            <p:ph idx="4" type="body"/>
          </p:nvPr>
        </p:nvSpPr>
        <p:spPr>
          <a:xfrm>
            <a:off x="4663440" y="1936751"/>
            <a:ext cx="3703320" cy="2465070"/>
          </a:xfrm>
          <a:prstGeom prst="rect">
            <a:avLst/>
          </a:prstGeom>
          <a:noFill/>
          <a:ln>
            <a:noFill/>
          </a:ln>
        </p:spPr>
        <p:txBody>
          <a:bodyPr anchorCtr="0" anchor="t" bIns="34275" lIns="0" spcFirstLastPara="1" rIns="0" wrap="square" tIns="34275">
            <a:normAutofit/>
          </a:bodyPr>
          <a:lstStyle>
            <a:lvl1pPr indent="-317500" lvl="0" marL="457200" algn="l">
              <a:lnSpc>
                <a:spcPct val="90000"/>
              </a:lnSpc>
              <a:spcBef>
                <a:spcPts val="900"/>
              </a:spcBef>
              <a:spcAft>
                <a:spcPts val="0"/>
              </a:spcAft>
              <a:buSzPts val="1400"/>
              <a:buChar char=" "/>
              <a:defRPr/>
            </a:lvl1pPr>
            <a:lvl2pPr indent="-317500" lvl="1" marL="914400" algn="l">
              <a:lnSpc>
                <a:spcPct val="90000"/>
              </a:lnSpc>
              <a:spcBef>
                <a:spcPts val="200"/>
              </a:spcBef>
              <a:spcAft>
                <a:spcPts val="0"/>
              </a:spcAft>
              <a:buSzPts val="1400"/>
              <a:buChar char="◦"/>
              <a:defRPr/>
            </a:lvl2pPr>
            <a:lvl3pPr indent="-317500" lvl="2" marL="1371600" algn="l">
              <a:lnSpc>
                <a:spcPct val="90000"/>
              </a:lnSpc>
              <a:spcBef>
                <a:spcPts val="300"/>
              </a:spcBef>
              <a:spcAft>
                <a:spcPts val="0"/>
              </a:spcAft>
              <a:buSzPts val="1400"/>
              <a:buChar char="◦"/>
              <a:defRPr/>
            </a:lvl3pPr>
            <a:lvl4pPr indent="-317500" lvl="3" marL="1828800" algn="l">
              <a:lnSpc>
                <a:spcPct val="90000"/>
              </a:lnSpc>
              <a:spcBef>
                <a:spcPts val="300"/>
              </a:spcBef>
              <a:spcAft>
                <a:spcPts val="0"/>
              </a:spcAft>
              <a:buSzPts val="1400"/>
              <a:buChar char="◦"/>
              <a:defRPr/>
            </a:lvl4pPr>
            <a:lvl5pPr indent="-317500" lvl="4" marL="2286000" algn="l">
              <a:lnSpc>
                <a:spcPct val="90000"/>
              </a:lnSpc>
              <a:spcBef>
                <a:spcPts val="300"/>
              </a:spcBef>
              <a:spcAft>
                <a:spcPts val="0"/>
              </a:spcAft>
              <a:buSzPts val="1400"/>
              <a:buChar char="◦"/>
              <a:defRPr/>
            </a:lvl5pPr>
            <a:lvl6pPr indent="-317500" lvl="5" marL="2743200" algn="l">
              <a:lnSpc>
                <a:spcPct val="90000"/>
              </a:lnSpc>
              <a:spcBef>
                <a:spcPts val="300"/>
              </a:spcBef>
              <a:spcAft>
                <a:spcPts val="0"/>
              </a:spcAft>
              <a:buSzPts val="1400"/>
              <a:buChar char="◦"/>
              <a:defRPr/>
            </a:lvl6pPr>
            <a:lvl7pPr indent="-317500" lvl="6" marL="3200400" algn="l">
              <a:lnSpc>
                <a:spcPct val="90000"/>
              </a:lnSpc>
              <a:spcBef>
                <a:spcPts val="300"/>
              </a:spcBef>
              <a:spcAft>
                <a:spcPts val="0"/>
              </a:spcAft>
              <a:buSzPts val="1400"/>
              <a:buChar char="◦"/>
              <a:defRPr/>
            </a:lvl7pPr>
            <a:lvl8pPr indent="-317500" lvl="7" marL="3657600" algn="l">
              <a:lnSpc>
                <a:spcPct val="90000"/>
              </a:lnSpc>
              <a:spcBef>
                <a:spcPts val="300"/>
              </a:spcBef>
              <a:spcAft>
                <a:spcPts val="0"/>
              </a:spcAft>
              <a:buSzPts val="1400"/>
              <a:buChar char="◦"/>
              <a:defRPr/>
            </a:lvl8pPr>
            <a:lvl9pPr indent="-317500" lvl="8" marL="4114800" algn="l">
              <a:lnSpc>
                <a:spcPct val="90000"/>
              </a:lnSpc>
              <a:spcBef>
                <a:spcPts val="300"/>
              </a:spcBef>
              <a:spcAft>
                <a:spcPts val="300"/>
              </a:spcAft>
              <a:buSzPts val="1400"/>
              <a:buChar char="◦"/>
              <a:defRPr/>
            </a:lvl9pPr>
          </a:lstStyle>
          <a:p/>
        </p:txBody>
      </p:sp>
      <p:sp>
        <p:nvSpPr>
          <p:cNvPr id="116" name="Google Shape;116;p21"/>
          <p:cNvSpPr txBox="1"/>
          <p:nvPr>
            <p:ph idx="10" type="dt"/>
          </p:nvPr>
        </p:nvSpPr>
        <p:spPr>
          <a:xfrm>
            <a:off x="822960" y="4844839"/>
            <a:ext cx="1854203"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17" name="Google Shape;117;p21"/>
          <p:cNvSpPr txBox="1"/>
          <p:nvPr>
            <p:ph idx="11" type="ftr"/>
          </p:nvPr>
        </p:nvSpPr>
        <p:spPr>
          <a:xfrm>
            <a:off x="2764639" y="4844839"/>
            <a:ext cx="3617103"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18" name="Google Shape;118;p21"/>
          <p:cNvSpPr txBox="1"/>
          <p:nvPr>
            <p:ph idx="12" type="sldNum"/>
          </p:nvPr>
        </p:nvSpPr>
        <p:spPr>
          <a:xfrm>
            <a:off x="7425344" y="4844839"/>
            <a:ext cx="984019"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showMasterSp="0" type="picTx">
  <p:cSld name="PICTURE_WITH_CAPTION_TEXT">
    <p:spTree>
      <p:nvGrpSpPr>
        <p:cNvPr id="119" name="Shape 119"/>
        <p:cNvGrpSpPr/>
        <p:nvPr/>
      </p:nvGrpSpPr>
      <p:grpSpPr>
        <a:xfrm>
          <a:off x="0" y="0"/>
          <a:ext cx="0" cy="0"/>
          <a:chOff x="0" y="0"/>
          <a:chExt cx="0" cy="0"/>
        </a:xfrm>
      </p:grpSpPr>
      <p:sp>
        <p:nvSpPr>
          <p:cNvPr id="120" name="Google Shape;120;p22"/>
          <p:cNvSpPr/>
          <p:nvPr/>
        </p:nvSpPr>
        <p:spPr>
          <a:xfrm>
            <a:off x="0" y="3714750"/>
            <a:ext cx="9141619" cy="1428750"/>
          </a:xfrm>
          <a:prstGeom prst="rect">
            <a:avLst/>
          </a:prstGeom>
          <a:solidFill>
            <a:schemeClr val="accent2"/>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21" name="Google Shape;121;p22"/>
          <p:cNvSpPr/>
          <p:nvPr/>
        </p:nvSpPr>
        <p:spPr>
          <a:xfrm>
            <a:off x="11" y="3686307"/>
            <a:ext cx="9141619" cy="48006"/>
          </a:xfrm>
          <a:prstGeom prst="rect">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22" name="Google Shape;122;p22"/>
          <p:cNvSpPr txBox="1"/>
          <p:nvPr>
            <p:ph type="title"/>
          </p:nvPr>
        </p:nvSpPr>
        <p:spPr>
          <a:xfrm>
            <a:off x="822960" y="3806190"/>
            <a:ext cx="7585234" cy="617220"/>
          </a:xfrm>
          <a:prstGeom prst="rect">
            <a:avLst/>
          </a:prstGeom>
          <a:noFill/>
          <a:ln>
            <a:noFill/>
          </a:ln>
        </p:spPr>
        <p:txBody>
          <a:bodyPr anchorCtr="0" anchor="b" bIns="0" lIns="68575" spcFirstLastPara="1" rIns="68575" wrap="square" tIns="0">
            <a:noAutofit/>
          </a:bodyPr>
          <a:lstStyle>
            <a:lvl1pPr lvl="0" algn="l">
              <a:lnSpc>
                <a:spcPct val="85000"/>
              </a:lnSpc>
              <a:spcBef>
                <a:spcPts val="0"/>
              </a:spcBef>
              <a:spcAft>
                <a:spcPts val="0"/>
              </a:spcAft>
              <a:buClr>
                <a:srgbClr val="FFFFFF"/>
              </a:buClr>
              <a:buSzPts val="2700"/>
              <a:buFont typeface="Calibri"/>
              <a:buNone/>
              <a:defRPr b="0" sz="2700">
                <a:solidFill>
                  <a:srgbClr val="FFFFFF"/>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23" name="Google Shape;123;p22"/>
          <p:cNvSpPr/>
          <p:nvPr>
            <p:ph idx="2" type="pic"/>
          </p:nvPr>
        </p:nvSpPr>
        <p:spPr>
          <a:xfrm>
            <a:off x="11" y="0"/>
            <a:ext cx="9143989" cy="3686307"/>
          </a:xfrm>
          <a:prstGeom prst="rect">
            <a:avLst/>
          </a:prstGeom>
          <a:solidFill>
            <a:srgbClr val="B1C5D7"/>
          </a:solidFill>
          <a:ln>
            <a:noFill/>
          </a:ln>
        </p:spPr>
      </p:sp>
      <p:sp>
        <p:nvSpPr>
          <p:cNvPr id="124" name="Google Shape;124;p22"/>
          <p:cNvSpPr txBox="1"/>
          <p:nvPr>
            <p:ph idx="1" type="body"/>
          </p:nvPr>
        </p:nvSpPr>
        <p:spPr>
          <a:xfrm>
            <a:off x="822960" y="4430268"/>
            <a:ext cx="7584948" cy="445770"/>
          </a:xfrm>
          <a:prstGeom prst="rect">
            <a:avLst/>
          </a:prstGeom>
          <a:noFill/>
          <a:ln>
            <a:noFill/>
          </a:ln>
        </p:spPr>
        <p:txBody>
          <a:bodyPr anchorCtr="0" anchor="t" bIns="0" lIns="68575" spcFirstLastPara="1" rIns="68575" wrap="square" tIns="0">
            <a:normAutofit/>
          </a:bodyPr>
          <a:lstStyle>
            <a:lvl1pPr indent="-228600" lvl="0" marL="457200" algn="l">
              <a:lnSpc>
                <a:spcPct val="90000"/>
              </a:lnSpc>
              <a:spcBef>
                <a:spcPts val="0"/>
              </a:spcBef>
              <a:spcAft>
                <a:spcPts val="0"/>
              </a:spcAft>
              <a:buSzPts val="1100"/>
              <a:buNone/>
              <a:defRPr sz="1100">
                <a:solidFill>
                  <a:srgbClr val="FFFFFF"/>
                </a:solidFill>
              </a:defRPr>
            </a:lvl1pPr>
            <a:lvl2pPr indent="-228600" lvl="1" marL="914400" algn="l">
              <a:lnSpc>
                <a:spcPct val="90000"/>
              </a:lnSpc>
              <a:spcBef>
                <a:spcPts val="500"/>
              </a:spcBef>
              <a:spcAft>
                <a:spcPts val="0"/>
              </a:spcAft>
              <a:buSzPts val="900"/>
              <a:buNone/>
              <a:defRPr sz="900"/>
            </a:lvl2pPr>
            <a:lvl3pPr indent="-228600" lvl="2" marL="1371600" algn="l">
              <a:lnSpc>
                <a:spcPct val="90000"/>
              </a:lnSpc>
              <a:spcBef>
                <a:spcPts val="300"/>
              </a:spcBef>
              <a:spcAft>
                <a:spcPts val="0"/>
              </a:spcAft>
              <a:buSzPts val="800"/>
              <a:buNone/>
              <a:defRPr sz="800"/>
            </a:lvl3pPr>
            <a:lvl4pPr indent="-228600" lvl="3" marL="1828800" algn="l">
              <a:lnSpc>
                <a:spcPct val="90000"/>
              </a:lnSpc>
              <a:spcBef>
                <a:spcPts val="300"/>
              </a:spcBef>
              <a:spcAft>
                <a:spcPts val="0"/>
              </a:spcAft>
              <a:buSzPts val="700"/>
              <a:buNone/>
              <a:defRPr sz="700"/>
            </a:lvl4pPr>
            <a:lvl5pPr indent="-228600" lvl="4" marL="2286000" algn="l">
              <a:lnSpc>
                <a:spcPct val="90000"/>
              </a:lnSpc>
              <a:spcBef>
                <a:spcPts val="300"/>
              </a:spcBef>
              <a:spcAft>
                <a:spcPts val="0"/>
              </a:spcAft>
              <a:buSzPts val="700"/>
              <a:buNone/>
              <a:defRPr sz="700"/>
            </a:lvl5pPr>
            <a:lvl6pPr indent="-228600" lvl="5" marL="2743200" algn="l">
              <a:lnSpc>
                <a:spcPct val="90000"/>
              </a:lnSpc>
              <a:spcBef>
                <a:spcPts val="300"/>
              </a:spcBef>
              <a:spcAft>
                <a:spcPts val="0"/>
              </a:spcAft>
              <a:buSzPts val="700"/>
              <a:buNone/>
              <a:defRPr sz="700"/>
            </a:lvl6pPr>
            <a:lvl7pPr indent="-228600" lvl="6" marL="3200400" algn="l">
              <a:lnSpc>
                <a:spcPct val="90000"/>
              </a:lnSpc>
              <a:spcBef>
                <a:spcPts val="300"/>
              </a:spcBef>
              <a:spcAft>
                <a:spcPts val="0"/>
              </a:spcAft>
              <a:buSzPts val="700"/>
              <a:buNone/>
              <a:defRPr sz="700"/>
            </a:lvl7pPr>
            <a:lvl8pPr indent="-228600" lvl="7" marL="3657600" algn="l">
              <a:lnSpc>
                <a:spcPct val="90000"/>
              </a:lnSpc>
              <a:spcBef>
                <a:spcPts val="300"/>
              </a:spcBef>
              <a:spcAft>
                <a:spcPts val="0"/>
              </a:spcAft>
              <a:buSzPts val="700"/>
              <a:buNone/>
              <a:defRPr sz="700"/>
            </a:lvl8pPr>
            <a:lvl9pPr indent="-228600" lvl="8" marL="4114800" algn="l">
              <a:lnSpc>
                <a:spcPct val="90000"/>
              </a:lnSpc>
              <a:spcBef>
                <a:spcPts val="300"/>
              </a:spcBef>
              <a:spcAft>
                <a:spcPts val="300"/>
              </a:spcAft>
              <a:buSzPts val="700"/>
              <a:buNone/>
              <a:defRPr sz="700"/>
            </a:lvl9pPr>
          </a:lstStyle>
          <a:p/>
        </p:txBody>
      </p:sp>
      <p:sp>
        <p:nvSpPr>
          <p:cNvPr id="125" name="Google Shape;125;p22"/>
          <p:cNvSpPr txBox="1"/>
          <p:nvPr>
            <p:ph idx="10" type="dt"/>
          </p:nvPr>
        </p:nvSpPr>
        <p:spPr>
          <a:xfrm>
            <a:off x="822960" y="4844839"/>
            <a:ext cx="1854203"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6" name="Google Shape;126;p22"/>
          <p:cNvSpPr txBox="1"/>
          <p:nvPr>
            <p:ph idx="11" type="ftr"/>
          </p:nvPr>
        </p:nvSpPr>
        <p:spPr>
          <a:xfrm>
            <a:off x="2764639" y="4844839"/>
            <a:ext cx="3617103"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7" name="Google Shape;127;p22"/>
          <p:cNvSpPr txBox="1"/>
          <p:nvPr>
            <p:ph idx="12" type="sldNum"/>
          </p:nvPr>
        </p:nvSpPr>
        <p:spPr>
          <a:xfrm>
            <a:off x="7425344" y="4844839"/>
            <a:ext cx="984019"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28" name="Shape 128"/>
        <p:cNvGrpSpPr/>
        <p:nvPr/>
      </p:nvGrpSpPr>
      <p:grpSpPr>
        <a:xfrm>
          <a:off x="0" y="0"/>
          <a:ext cx="0" cy="0"/>
          <a:chOff x="0" y="0"/>
          <a:chExt cx="0" cy="0"/>
        </a:xfrm>
      </p:grpSpPr>
      <p:sp>
        <p:nvSpPr>
          <p:cNvPr id="129" name="Google Shape;129;p23"/>
          <p:cNvSpPr txBox="1"/>
          <p:nvPr>
            <p:ph type="title"/>
          </p:nvPr>
        </p:nvSpPr>
        <p:spPr>
          <a:xfrm>
            <a:off x="822960" y="214952"/>
            <a:ext cx="7543800" cy="1088068"/>
          </a:xfrm>
          <a:prstGeom prst="rect">
            <a:avLst/>
          </a:prstGeom>
          <a:noFill/>
          <a:ln>
            <a:noFill/>
          </a:ln>
        </p:spPr>
        <p:txBody>
          <a:bodyPr anchorCtr="0" anchor="b" bIns="34275" lIns="68575" spcFirstLastPara="1" rIns="68575" wrap="square" tIns="34275">
            <a:normAutofit/>
          </a:bodyPr>
          <a:lstStyle>
            <a:lvl1pPr lvl="0" algn="l">
              <a:lnSpc>
                <a:spcPct val="85000"/>
              </a:lnSpc>
              <a:spcBef>
                <a:spcPts val="0"/>
              </a:spcBef>
              <a:spcAft>
                <a:spcPts val="0"/>
              </a:spcAft>
              <a:buClr>
                <a:srgbClr val="3F3F3F"/>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30" name="Google Shape;130;p23"/>
          <p:cNvSpPr txBox="1"/>
          <p:nvPr>
            <p:ph idx="1" type="body"/>
          </p:nvPr>
        </p:nvSpPr>
        <p:spPr>
          <a:xfrm rot="5400000">
            <a:off x="3086100" y="-878839"/>
            <a:ext cx="3017520" cy="7543800"/>
          </a:xfrm>
          <a:prstGeom prst="rect">
            <a:avLst/>
          </a:prstGeom>
          <a:noFill/>
          <a:ln>
            <a:noFill/>
          </a:ln>
        </p:spPr>
        <p:txBody>
          <a:bodyPr anchorCtr="0" anchor="t" bIns="0" lIns="34275" spcFirstLastPara="1" rIns="34275" wrap="square" tIns="0">
            <a:normAutofit/>
          </a:bodyPr>
          <a:lstStyle>
            <a:lvl1pPr indent="-317500" lvl="0" marL="457200" algn="l">
              <a:lnSpc>
                <a:spcPct val="90000"/>
              </a:lnSpc>
              <a:spcBef>
                <a:spcPts val="900"/>
              </a:spcBef>
              <a:spcAft>
                <a:spcPts val="0"/>
              </a:spcAft>
              <a:buSzPts val="1400"/>
              <a:buChar char=" "/>
              <a:defRPr/>
            </a:lvl1pPr>
            <a:lvl2pPr indent="-317500" lvl="1" marL="914400" algn="l">
              <a:lnSpc>
                <a:spcPct val="90000"/>
              </a:lnSpc>
              <a:spcBef>
                <a:spcPts val="200"/>
              </a:spcBef>
              <a:spcAft>
                <a:spcPts val="0"/>
              </a:spcAft>
              <a:buSzPts val="1400"/>
              <a:buChar char="◦"/>
              <a:defRPr/>
            </a:lvl2pPr>
            <a:lvl3pPr indent="-317500" lvl="2" marL="1371600" algn="l">
              <a:lnSpc>
                <a:spcPct val="90000"/>
              </a:lnSpc>
              <a:spcBef>
                <a:spcPts val="300"/>
              </a:spcBef>
              <a:spcAft>
                <a:spcPts val="0"/>
              </a:spcAft>
              <a:buSzPts val="1400"/>
              <a:buChar char="◦"/>
              <a:defRPr/>
            </a:lvl3pPr>
            <a:lvl4pPr indent="-317500" lvl="3" marL="1828800" algn="l">
              <a:lnSpc>
                <a:spcPct val="90000"/>
              </a:lnSpc>
              <a:spcBef>
                <a:spcPts val="300"/>
              </a:spcBef>
              <a:spcAft>
                <a:spcPts val="0"/>
              </a:spcAft>
              <a:buSzPts val="1400"/>
              <a:buChar char="◦"/>
              <a:defRPr/>
            </a:lvl4pPr>
            <a:lvl5pPr indent="-317500" lvl="4" marL="2286000" algn="l">
              <a:lnSpc>
                <a:spcPct val="90000"/>
              </a:lnSpc>
              <a:spcBef>
                <a:spcPts val="300"/>
              </a:spcBef>
              <a:spcAft>
                <a:spcPts val="0"/>
              </a:spcAft>
              <a:buSzPts val="1400"/>
              <a:buChar char="◦"/>
              <a:defRPr/>
            </a:lvl5pPr>
            <a:lvl6pPr indent="-317500" lvl="5" marL="2743200" algn="l">
              <a:lnSpc>
                <a:spcPct val="90000"/>
              </a:lnSpc>
              <a:spcBef>
                <a:spcPts val="300"/>
              </a:spcBef>
              <a:spcAft>
                <a:spcPts val="0"/>
              </a:spcAft>
              <a:buSzPts val="1400"/>
              <a:buChar char="◦"/>
              <a:defRPr/>
            </a:lvl6pPr>
            <a:lvl7pPr indent="-317500" lvl="6" marL="3200400" algn="l">
              <a:lnSpc>
                <a:spcPct val="90000"/>
              </a:lnSpc>
              <a:spcBef>
                <a:spcPts val="300"/>
              </a:spcBef>
              <a:spcAft>
                <a:spcPts val="0"/>
              </a:spcAft>
              <a:buSzPts val="1400"/>
              <a:buChar char="◦"/>
              <a:defRPr/>
            </a:lvl7pPr>
            <a:lvl8pPr indent="-317500" lvl="7" marL="3657600" algn="l">
              <a:lnSpc>
                <a:spcPct val="90000"/>
              </a:lnSpc>
              <a:spcBef>
                <a:spcPts val="300"/>
              </a:spcBef>
              <a:spcAft>
                <a:spcPts val="0"/>
              </a:spcAft>
              <a:buSzPts val="1400"/>
              <a:buChar char="◦"/>
              <a:defRPr/>
            </a:lvl8pPr>
            <a:lvl9pPr indent="-317500" lvl="8" marL="4114800" algn="l">
              <a:lnSpc>
                <a:spcPct val="90000"/>
              </a:lnSpc>
              <a:spcBef>
                <a:spcPts val="300"/>
              </a:spcBef>
              <a:spcAft>
                <a:spcPts val="300"/>
              </a:spcAft>
              <a:buSzPts val="1400"/>
              <a:buChar char="◦"/>
              <a:defRPr/>
            </a:lvl9pPr>
          </a:lstStyle>
          <a:p/>
        </p:txBody>
      </p:sp>
      <p:sp>
        <p:nvSpPr>
          <p:cNvPr id="131" name="Google Shape;131;p23"/>
          <p:cNvSpPr txBox="1"/>
          <p:nvPr>
            <p:ph idx="10" type="dt"/>
          </p:nvPr>
        </p:nvSpPr>
        <p:spPr>
          <a:xfrm>
            <a:off x="822960" y="4844839"/>
            <a:ext cx="1854203"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32" name="Google Shape;132;p23"/>
          <p:cNvSpPr txBox="1"/>
          <p:nvPr>
            <p:ph idx="11" type="ftr"/>
          </p:nvPr>
        </p:nvSpPr>
        <p:spPr>
          <a:xfrm>
            <a:off x="2764639" y="4844839"/>
            <a:ext cx="3617103"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33" name="Google Shape;133;p23"/>
          <p:cNvSpPr txBox="1"/>
          <p:nvPr>
            <p:ph idx="12" type="sldNum"/>
          </p:nvPr>
        </p:nvSpPr>
        <p:spPr>
          <a:xfrm>
            <a:off x="7425344" y="4844839"/>
            <a:ext cx="984019"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showMasterSp="0" type="vertTitleAndTx">
  <p:cSld name="VERTICAL_TITLE_AND_VERTICAL_TEXT">
    <p:spTree>
      <p:nvGrpSpPr>
        <p:cNvPr id="134" name="Shape 134"/>
        <p:cNvGrpSpPr/>
        <p:nvPr/>
      </p:nvGrpSpPr>
      <p:grpSpPr>
        <a:xfrm>
          <a:off x="0" y="0"/>
          <a:ext cx="0" cy="0"/>
          <a:chOff x="0" y="0"/>
          <a:chExt cx="0" cy="0"/>
        </a:xfrm>
      </p:grpSpPr>
      <p:sp>
        <p:nvSpPr>
          <p:cNvPr id="135" name="Google Shape;135;p24"/>
          <p:cNvSpPr/>
          <p:nvPr/>
        </p:nvSpPr>
        <p:spPr>
          <a:xfrm>
            <a:off x="2381" y="4800600"/>
            <a:ext cx="9141619" cy="342900"/>
          </a:xfrm>
          <a:prstGeom prst="rect">
            <a:avLst/>
          </a:prstGeom>
          <a:solidFill>
            <a:schemeClr val="accent2"/>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36" name="Google Shape;136;p24"/>
          <p:cNvSpPr/>
          <p:nvPr/>
        </p:nvSpPr>
        <p:spPr>
          <a:xfrm>
            <a:off x="11" y="4750737"/>
            <a:ext cx="9141619" cy="48006"/>
          </a:xfrm>
          <a:prstGeom prst="rect">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37" name="Google Shape;137;p24"/>
          <p:cNvSpPr txBox="1"/>
          <p:nvPr>
            <p:ph type="title"/>
          </p:nvPr>
        </p:nvSpPr>
        <p:spPr>
          <a:xfrm rot="5400000">
            <a:off x="5369551" y="1483351"/>
            <a:ext cx="4319924" cy="1971675"/>
          </a:xfrm>
          <a:prstGeom prst="rect">
            <a:avLst/>
          </a:prstGeom>
          <a:noFill/>
          <a:ln>
            <a:noFill/>
          </a:ln>
        </p:spPr>
        <p:txBody>
          <a:bodyPr anchorCtr="0" anchor="b" bIns="34275" lIns="68575" spcFirstLastPara="1" rIns="68575" wrap="square" tIns="34275">
            <a:normAutofit/>
          </a:bodyPr>
          <a:lstStyle>
            <a:lvl1pPr lvl="0" algn="l">
              <a:lnSpc>
                <a:spcPct val="85000"/>
              </a:lnSpc>
              <a:spcBef>
                <a:spcPts val="0"/>
              </a:spcBef>
              <a:spcAft>
                <a:spcPts val="0"/>
              </a:spcAft>
              <a:buClr>
                <a:srgbClr val="3F3F3F"/>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38" name="Google Shape;138;p24"/>
          <p:cNvSpPr txBox="1"/>
          <p:nvPr>
            <p:ph idx="1" type="body"/>
          </p:nvPr>
        </p:nvSpPr>
        <p:spPr>
          <a:xfrm rot="5400000">
            <a:off x="1369051" y="-431174"/>
            <a:ext cx="4319924" cy="5800725"/>
          </a:xfrm>
          <a:prstGeom prst="rect">
            <a:avLst/>
          </a:prstGeom>
          <a:noFill/>
          <a:ln>
            <a:noFill/>
          </a:ln>
        </p:spPr>
        <p:txBody>
          <a:bodyPr anchorCtr="0" anchor="t" bIns="0" lIns="34275" spcFirstLastPara="1" rIns="34275" wrap="square" tIns="0">
            <a:normAutofit/>
          </a:bodyPr>
          <a:lstStyle>
            <a:lvl1pPr indent="-317500" lvl="0" marL="457200" algn="l">
              <a:lnSpc>
                <a:spcPct val="90000"/>
              </a:lnSpc>
              <a:spcBef>
                <a:spcPts val="900"/>
              </a:spcBef>
              <a:spcAft>
                <a:spcPts val="0"/>
              </a:spcAft>
              <a:buSzPts val="1400"/>
              <a:buChar char=" "/>
              <a:defRPr/>
            </a:lvl1pPr>
            <a:lvl2pPr indent="-317500" lvl="1" marL="914400" algn="l">
              <a:lnSpc>
                <a:spcPct val="90000"/>
              </a:lnSpc>
              <a:spcBef>
                <a:spcPts val="200"/>
              </a:spcBef>
              <a:spcAft>
                <a:spcPts val="0"/>
              </a:spcAft>
              <a:buSzPts val="1400"/>
              <a:buChar char="◦"/>
              <a:defRPr/>
            </a:lvl2pPr>
            <a:lvl3pPr indent="-317500" lvl="2" marL="1371600" algn="l">
              <a:lnSpc>
                <a:spcPct val="90000"/>
              </a:lnSpc>
              <a:spcBef>
                <a:spcPts val="300"/>
              </a:spcBef>
              <a:spcAft>
                <a:spcPts val="0"/>
              </a:spcAft>
              <a:buSzPts val="1400"/>
              <a:buChar char="◦"/>
              <a:defRPr/>
            </a:lvl3pPr>
            <a:lvl4pPr indent="-317500" lvl="3" marL="1828800" algn="l">
              <a:lnSpc>
                <a:spcPct val="90000"/>
              </a:lnSpc>
              <a:spcBef>
                <a:spcPts val="300"/>
              </a:spcBef>
              <a:spcAft>
                <a:spcPts val="0"/>
              </a:spcAft>
              <a:buSzPts val="1400"/>
              <a:buChar char="◦"/>
              <a:defRPr/>
            </a:lvl4pPr>
            <a:lvl5pPr indent="-317500" lvl="4" marL="2286000" algn="l">
              <a:lnSpc>
                <a:spcPct val="90000"/>
              </a:lnSpc>
              <a:spcBef>
                <a:spcPts val="300"/>
              </a:spcBef>
              <a:spcAft>
                <a:spcPts val="0"/>
              </a:spcAft>
              <a:buSzPts val="1400"/>
              <a:buChar char="◦"/>
              <a:defRPr/>
            </a:lvl5pPr>
            <a:lvl6pPr indent="-317500" lvl="5" marL="2743200" algn="l">
              <a:lnSpc>
                <a:spcPct val="90000"/>
              </a:lnSpc>
              <a:spcBef>
                <a:spcPts val="300"/>
              </a:spcBef>
              <a:spcAft>
                <a:spcPts val="0"/>
              </a:spcAft>
              <a:buSzPts val="1400"/>
              <a:buChar char="◦"/>
              <a:defRPr/>
            </a:lvl6pPr>
            <a:lvl7pPr indent="-317500" lvl="6" marL="3200400" algn="l">
              <a:lnSpc>
                <a:spcPct val="90000"/>
              </a:lnSpc>
              <a:spcBef>
                <a:spcPts val="300"/>
              </a:spcBef>
              <a:spcAft>
                <a:spcPts val="0"/>
              </a:spcAft>
              <a:buSzPts val="1400"/>
              <a:buChar char="◦"/>
              <a:defRPr/>
            </a:lvl7pPr>
            <a:lvl8pPr indent="-317500" lvl="7" marL="3657600" algn="l">
              <a:lnSpc>
                <a:spcPct val="90000"/>
              </a:lnSpc>
              <a:spcBef>
                <a:spcPts val="300"/>
              </a:spcBef>
              <a:spcAft>
                <a:spcPts val="0"/>
              </a:spcAft>
              <a:buSzPts val="1400"/>
              <a:buChar char="◦"/>
              <a:defRPr/>
            </a:lvl8pPr>
            <a:lvl9pPr indent="-317500" lvl="8" marL="4114800" algn="l">
              <a:lnSpc>
                <a:spcPct val="90000"/>
              </a:lnSpc>
              <a:spcBef>
                <a:spcPts val="300"/>
              </a:spcBef>
              <a:spcAft>
                <a:spcPts val="300"/>
              </a:spcAft>
              <a:buSzPts val="1400"/>
              <a:buChar char="◦"/>
              <a:defRPr/>
            </a:lvl9pPr>
          </a:lstStyle>
          <a:p/>
        </p:txBody>
      </p:sp>
      <p:sp>
        <p:nvSpPr>
          <p:cNvPr id="139" name="Google Shape;139;p24"/>
          <p:cNvSpPr txBox="1"/>
          <p:nvPr>
            <p:ph idx="10" type="dt"/>
          </p:nvPr>
        </p:nvSpPr>
        <p:spPr>
          <a:xfrm>
            <a:off x="822960" y="4844839"/>
            <a:ext cx="1854203"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40" name="Google Shape;140;p24"/>
          <p:cNvSpPr txBox="1"/>
          <p:nvPr>
            <p:ph idx="11" type="ftr"/>
          </p:nvPr>
        </p:nvSpPr>
        <p:spPr>
          <a:xfrm>
            <a:off x="2764639" y="4844839"/>
            <a:ext cx="3617103"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41" name="Google Shape;141;p24"/>
          <p:cNvSpPr txBox="1"/>
          <p:nvPr>
            <p:ph idx="12" type="sldNum"/>
          </p:nvPr>
        </p:nvSpPr>
        <p:spPr>
          <a:xfrm>
            <a:off x="7425344" y="4844839"/>
            <a:ext cx="984019"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STER">
  <p:cSld name="MASTER">
    <p:bg>
      <p:bgPr>
        <a:solidFill>
          <a:srgbClr val="F7F3EC"/>
        </a:solidFill>
      </p:bgPr>
    </p:bg>
    <p:spTree>
      <p:nvGrpSpPr>
        <p:cNvPr id="142" name="Shape 142"/>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49" name="Shape 149"/>
        <p:cNvGrpSpPr/>
        <p:nvPr/>
      </p:nvGrpSpPr>
      <p:grpSpPr>
        <a:xfrm>
          <a:off x="0" y="0"/>
          <a:ext cx="0" cy="0"/>
          <a:chOff x="0" y="0"/>
          <a:chExt cx="0" cy="0"/>
        </a:xfrm>
      </p:grpSpPr>
      <p:sp>
        <p:nvSpPr>
          <p:cNvPr id="150" name="Google Shape;150;p27"/>
          <p:cNvSpPr txBox="1"/>
          <p:nvPr>
            <p:ph idx="10" type="dt"/>
          </p:nvPr>
        </p:nvSpPr>
        <p:spPr>
          <a:xfrm>
            <a:off x="257175" y="3575447"/>
            <a:ext cx="1200150" cy="205383"/>
          </a:xfrm>
          <a:prstGeom prst="rect">
            <a:avLst/>
          </a:prstGeom>
          <a:noFill/>
          <a:ln>
            <a:noFill/>
          </a:ln>
        </p:spPr>
        <p:txBody>
          <a:bodyPr anchorCtr="0" anchor="ctr" bIns="25700" lIns="51425" spcFirstLastPara="1" rIns="51425" wrap="square" tIns="25700">
            <a:noAutofit/>
          </a:bodyPr>
          <a:lstStyle>
            <a:lvl1pPr lvl="0" algn="l">
              <a:spcBef>
                <a:spcPts val="0"/>
              </a:spcBef>
              <a:spcAft>
                <a:spcPts val="0"/>
              </a:spcAft>
              <a:buSzPts val="800"/>
              <a:buNone/>
              <a:defRPr/>
            </a:lvl1pPr>
            <a:lvl2pPr lvl="1" algn="l">
              <a:spcBef>
                <a:spcPts val="0"/>
              </a:spcBef>
              <a:spcAft>
                <a:spcPts val="0"/>
              </a:spcAft>
              <a:buSzPts val="800"/>
              <a:buNone/>
              <a:defRPr/>
            </a:lvl2pPr>
            <a:lvl3pPr lvl="2" algn="l">
              <a:spcBef>
                <a:spcPts val="0"/>
              </a:spcBef>
              <a:spcAft>
                <a:spcPts val="0"/>
              </a:spcAft>
              <a:buSzPts val="800"/>
              <a:buNone/>
              <a:defRPr/>
            </a:lvl3pPr>
            <a:lvl4pPr lvl="3" algn="l">
              <a:spcBef>
                <a:spcPts val="0"/>
              </a:spcBef>
              <a:spcAft>
                <a:spcPts val="0"/>
              </a:spcAft>
              <a:buSzPts val="800"/>
              <a:buNone/>
              <a:defRPr/>
            </a:lvl4pPr>
            <a:lvl5pPr lvl="4" algn="l">
              <a:spcBef>
                <a:spcPts val="0"/>
              </a:spcBef>
              <a:spcAft>
                <a:spcPts val="0"/>
              </a:spcAft>
              <a:buSzPts val="800"/>
              <a:buNone/>
              <a:defRPr/>
            </a:lvl5pPr>
            <a:lvl6pPr lvl="5" algn="l">
              <a:spcBef>
                <a:spcPts val="0"/>
              </a:spcBef>
              <a:spcAft>
                <a:spcPts val="0"/>
              </a:spcAft>
              <a:buSzPts val="800"/>
              <a:buNone/>
              <a:defRPr/>
            </a:lvl6pPr>
            <a:lvl7pPr lvl="6" algn="l">
              <a:spcBef>
                <a:spcPts val="0"/>
              </a:spcBef>
              <a:spcAft>
                <a:spcPts val="0"/>
              </a:spcAft>
              <a:buSzPts val="800"/>
              <a:buNone/>
              <a:defRPr/>
            </a:lvl7pPr>
            <a:lvl8pPr lvl="7" algn="l">
              <a:spcBef>
                <a:spcPts val="0"/>
              </a:spcBef>
              <a:spcAft>
                <a:spcPts val="0"/>
              </a:spcAft>
              <a:buSzPts val="800"/>
              <a:buNone/>
              <a:defRPr/>
            </a:lvl8pPr>
            <a:lvl9pPr lvl="8" algn="l">
              <a:spcBef>
                <a:spcPts val="0"/>
              </a:spcBef>
              <a:spcAft>
                <a:spcPts val="0"/>
              </a:spcAft>
              <a:buSzPts val="800"/>
              <a:buNone/>
              <a:defRPr/>
            </a:lvl9pPr>
          </a:lstStyle>
          <a:p/>
        </p:txBody>
      </p:sp>
      <p:sp>
        <p:nvSpPr>
          <p:cNvPr id="151" name="Google Shape;151;p27"/>
          <p:cNvSpPr txBox="1"/>
          <p:nvPr>
            <p:ph idx="11" type="ftr"/>
          </p:nvPr>
        </p:nvSpPr>
        <p:spPr>
          <a:xfrm>
            <a:off x="1757363" y="3575447"/>
            <a:ext cx="1628775" cy="205383"/>
          </a:xfrm>
          <a:prstGeom prst="rect">
            <a:avLst/>
          </a:prstGeom>
          <a:noFill/>
          <a:ln>
            <a:noFill/>
          </a:ln>
        </p:spPr>
        <p:txBody>
          <a:bodyPr anchorCtr="0" anchor="ctr" bIns="25700" lIns="51425" spcFirstLastPara="1" rIns="51425" wrap="square" tIns="25700">
            <a:noAutofit/>
          </a:bodyPr>
          <a:lstStyle>
            <a:lvl1pPr lvl="0" algn="ctr">
              <a:spcBef>
                <a:spcPts val="0"/>
              </a:spcBef>
              <a:spcAft>
                <a:spcPts val="0"/>
              </a:spcAft>
              <a:buSzPts val="800"/>
              <a:buNone/>
              <a:defRPr/>
            </a:lvl1pPr>
            <a:lvl2pPr lvl="1" algn="l">
              <a:spcBef>
                <a:spcPts val="0"/>
              </a:spcBef>
              <a:spcAft>
                <a:spcPts val="0"/>
              </a:spcAft>
              <a:buSzPts val="800"/>
              <a:buNone/>
              <a:defRPr/>
            </a:lvl2pPr>
            <a:lvl3pPr lvl="2" algn="l">
              <a:spcBef>
                <a:spcPts val="0"/>
              </a:spcBef>
              <a:spcAft>
                <a:spcPts val="0"/>
              </a:spcAft>
              <a:buSzPts val="800"/>
              <a:buNone/>
              <a:defRPr/>
            </a:lvl3pPr>
            <a:lvl4pPr lvl="3" algn="l">
              <a:spcBef>
                <a:spcPts val="0"/>
              </a:spcBef>
              <a:spcAft>
                <a:spcPts val="0"/>
              </a:spcAft>
              <a:buSzPts val="800"/>
              <a:buNone/>
              <a:defRPr/>
            </a:lvl4pPr>
            <a:lvl5pPr lvl="4" algn="l">
              <a:spcBef>
                <a:spcPts val="0"/>
              </a:spcBef>
              <a:spcAft>
                <a:spcPts val="0"/>
              </a:spcAft>
              <a:buSzPts val="800"/>
              <a:buNone/>
              <a:defRPr/>
            </a:lvl5pPr>
            <a:lvl6pPr lvl="5" algn="l">
              <a:spcBef>
                <a:spcPts val="0"/>
              </a:spcBef>
              <a:spcAft>
                <a:spcPts val="0"/>
              </a:spcAft>
              <a:buSzPts val="800"/>
              <a:buNone/>
              <a:defRPr/>
            </a:lvl6pPr>
            <a:lvl7pPr lvl="6" algn="l">
              <a:spcBef>
                <a:spcPts val="0"/>
              </a:spcBef>
              <a:spcAft>
                <a:spcPts val="0"/>
              </a:spcAft>
              <a:buSzPts val="800"/>
              <a:buNone/>
              <a:defRPr/>
            </a:lvl7pPr>
            <a:lvl8pPr lvl="7" algn="l">
              <a:spcBef>
                <a:spcPts val="0"/>
              </a:spcBef>
              <a:spcAft>
                <a:spcPts val="0"/>
              </a:spcAft>
              <a:buSzPts val="800"/>
              <a:buNone/>
              <a:defRPr/>
            </a:lvl8pPr>
            <a:lvl9pPr lvl="8" algn="l">
              <a:spcBef>
                <a:spcPts val="0"/>
              </a:spcBef>
              <a:spcAft>
                <a:spcPts val="0"/>
              </a:spcAft>
              <a:buSzPts val="800"/>
              <a:buNone/>
              <a:defRPr/>
            </a:lvl9pPr>
          </a:lstStyle>
          <a:p/>
        </p:txBody>
      </p:sp>
      <p:sp>
        <p:nvSpPr>
          <p:cNvPr id="152" name="Google Shape;152;p27"/>
          <p:cNvSpPr txBox="1"/>
          <p:nvPr>
            <p:ph idx="12" type="sldNum"/>
          </p:nvPr>
        </p:nvSpPr>
        <p:spPr>
          <a:xfrm>
            <a:off x="3686175" y="3575447"/>
            <a:ext cx="1200150" cy="205383"/>
          </a:xfrm>
          <a:prstGeom prst="rect">
            <a:avLst/>
          </a:prstGeom>
          <a:noFill/>
          <a:ln>
            <a:noFill/>
          </a:ln>
        </p:spPr>
        <p:txBody>
          <a:bodyPr anchorCtr="0" anchor="ctr" bIns="25700" lIns="51425" spcFirstLastPara="1" rIns="51425" wrap="square" tIns="2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3" name="Shape 153"/>
        <p:cNvGrpSpPr/>
        <p:nvPr/>
      </p:nvGrpSpPr>
      <p:grpSpPr>
        <a:xfrm>
          <a:off x="0" y="0"/>
          <a:ext cx="0" cy="0"/>
          <a:chOff x="0" y="0"/>
          <a:chExt cx="0" cy="0"/>
        </a:xfrm>
      </p:grpSpPr>
      <p:sp>
        <p:nvSpPr>
          <p:cNvPr id="154" name="Google Shape;154;p28"/>
          <p:cNvSpPr txBox="1"/>
          <p:nvPr>
            <p:ph type="ctrTitle"/>
          </p:nvPr>
        </p:nvSpPr>
        <p:spPr>
          <a:xfrm>
            <a:off x="385763" y="1198364"/>
            <a:ext cx="4371975" cy="826889"/>
          </a:xfrm>
          <a:prstGeom prst="rect">
            <a:avLst/>
          </a:prstGeom>
          <a:noFill/>
          <a:ln>
            <a:noFill/>
          </a:ln>
        </p:spPr>
        <p:txBody>
          <a:bodyPr anchorCtr="0" anchor="ctr" bIns="25700" lIns="51425" spcFirstLastPara="1" rIns="51425" wrap="square" tIns="25700">
            <a:normAutofit/>
          </a:bodyPr>
          <a:lstStyle>
            <a:lvl1pPr lvl="0" algn="ctr">
              <a:spcBef>
                <a:spcPts val="0"/>
              </a:spcBef>
              <a:spcAft>
                <a:spcPts val="0"/>
              </a:spcAft>
              <a:buClr>
                <a:schemeClr val="dk1"/>
              </a:buClr>
              <a:buSzPts val="1000"/>
              <a:buNone/>
              <a:defRPr/>
            </a:lvl1pPr>
            <a:lvl2pPr lvl="1">
              <a:spcBef>
                <a:spcPts val="0"/>
              </a:spcBef>
              <a:spcAft>
                <a:spcPts val="0"/>
              </a:spcAft>
              <a:buSzPts val="800"/>
              <a:buNone/>
              <a:defRPr/>
            </a:lvl2pPr>
            <a:lvl3pPr lvl="2">
              <a:spcBef>
                <a:spcPts val="0"/>
              </a:spcBef>
              <a:spcAft>
                <a:spcPts val="0"/>
              </a:spcAft>
              <a:buSzPts val="800"/>
              <a:buNone/>
              <a:defRPr/>
            </a:lvl3pPr>
            <a:lvl4pPr lvl="3">
              <a:spcBef>
                <a:spcPts val="0"/>
              </a:spcBef>
              <a:spcAft>
                <a:spcPts val="0"/>
              </a:spcAft>
              <a:buSzPts val="800"/>
              <a:buNone/>
              <a:defRPr/>
            </a:lvl4pPr>
            <a:lvl5pPr lvl="4">
              <a:spcBef>
                <a:spcPts val="0"/>
              </a:spcBef>
              <a:spcAft>
                <a:spcPts val="0"/>
              </a:spcAft>
              <a:buSzPts val="800"/>
              <a:buNone/>
              <a:defRPr/>
            </a:lvl5pPr>
            <a:lvl6pPr lvl="5">
              <a:spcBef>
                <a:spcPts val="0"/>
              </a:spcBef>
              <a:spcAft>
                <a:spcPts val="0"/>
              </a:spcAft>
              <a:buSzPts val="800"/>
              <a:buNone/>
              <a:defRPr/>
            </a:lvl6pPr>
            <a:lvl7pPr lvl="6">
              <a:spcBef>
                <a:spcPts val="0"/>
              </a:spcBef>
              <a:spcAft>
                <a:spcPts val="0"/>
              </a:spcAft>
              <a:buSzPts val="800"/>
              <a:buNone/>
              <a:defRPr/>
            </a:lvl7pPr>
            <a:lvl8pPr lvl="7">
              <a:spcBef>
                <a:spcPts val="0"/>
              </a:spcBef>
              <a:spcAft>
                <a:spcPts val="0"/>
              </a:spcAft>
              <a:buSzPts val="800"/>
              <a:buNone/>
              <a:defRPr/>
            </a:lvl8pPr>
            <a:lvl9pPr lvl="8">
              <a:spcBef>
                <a:spcPts val="0"/>
              </a:spcBef>
              <a:spcAft>
                <a:spcPts val="0"/>
              </a:spcAft>
              <a:buSzPts val="800"/>
              <a:buNone/>
              <a:defRPr/>
            </a:lvl9pPr>
          </a:lstStyle>
          <a:p/>
        </p:txBody>
      </p:sp>
      <p:sp>
        <p:nvSpPr>
          <p:cNvPr id="155" name="Google Shape;155;p28"/>
          <p:cNvSpPr txBox="1"/>
          <p:nvPr>
            <p:ph idx="1" type="subTitle"/>
          </p:nvPr>
        </p:nvSpPr>
        <p:spPr>
          <a:xfrm>
            <a:off x="771525" y="2185988"/>
            <a:ext cx="3600450" cy="985838"/>
          </a:xfrm>
          <a:prstGeom prst="rect">
            <a:avLst/>
          </a:prstGeom>
          <a:noFill/>
          <a:ln>
            <a:noFill/>
          </a:ln>
        </p:spPr>
        <p:txBody>
          <a:bodyPr anchorCtr="0" anchor="t" bIns="25700" lIns="51425" spcFirstLastPara="1" rIns="51425" wrap="square" tIns="25700">
            <a:normAutofit/>
          </a:bodyPr>
          <a:lstStyle>
            <a:lvl1pPr lvl="0" algn="ctr">
              <a:spcBef>
                <a:spcPts val="400"/>
              </a:spcBef>
              <a:spcAft>
                <a:spcPts val="0"/>
              </a:spcAft>
              <a:buClr>
                <a:srgbClr val="888888"/>
              </a:buClr>
              <a:buSzPts val="1800"/>
              <a:buNone/>
              <a:defRPr>
                <a:solidFill>
                  <a:srgbClr val="888888"/>
                </a:solidFill>
              </a:defRPr>
            </a:lvl1pPr>
            <a:lvl2pPr lvl="1" algn="ctr">
              <a:spcBef>
                <a:spcPts val="300"/>
              </a:spcBef>
              <a:spcAft>
                <a:spcPts val="0"/>
              </a:spcAft>
              <a:buClr>
                <a:srgbClr val="888888"/>
              </a:buClr>
              <a:buSzPts val="1600"/>
              <a:buNone/>
              <a:defRPr>
                <a:solidFill>
                  <a:srgbClr val="888888"/>
                </a:solidFill>
              </a:defRPr>
            </a:lvl2pPr>
            <a:lvl3pPr lvl="2" algn="ctr">
              <a:spcBef>
                <a:spcPts val="300"/>
              </a:spcBef>
              <a:spcAft>
                <a:spcPts val="0"/>
              </a:spcAft>
              <a:buClr>
                <a:srgbClr val="888888"/>
              </a:buClr>
              <a:buSzPts val="1400"/>
              <a:buNone/>
              <a:defRPr>
                <a:solidFill>
                  <a:srgbClr val="888888"/>
                </a:solidFill>
              </a:defRPr>
            </a:lvl3pPr>
            <a:lvl4pPr lvl="3" algn="ctr">
              <a:spcBef>
                <a:spcPts val="200"/>
              </a:spcBef>
              <a:spcAft>
                <a:spcPts val="0"/>
              </a:spcAft>
              <a:buClr>
                <a:srgbClr val="888888"/>
              </a:buClr>
              <a:buSzPts val="1100"/>
              <a:buNone/>
              <a:defRPr>
                <a:solidFill>
                  <a:srgbClr val="888888"/>
                </a:solidFill>
              </a:defRPr>
            </a:lvl4pPr>
            <a:lvl5pPr lvl="4" algn="ctr">
              <a:spcBef>
                <a:spcPts val="200"/>
              </a:spcBef>
              <a:spcAft>
                <a:spcPts val="0"/>
              </a:spcAft>
              <a:buClr>
                <a:srgbClr val="888888"/>
              </a:buClr>
              <a:buSzPts val="1100"/>
              <a:buNone/>
              <a:defRPr>
                <a:solidFill>
                  <a:srgbClr val="888888"/>
                </a:solidFill>
              </a:defRPr>
            </a:lvl5pPr>
            <a:lvl6pPr lvl="5" algn="ctr">
              <a:spcBef>
                <a:spcPts val="200"/>
              </a:spcBef>
              <a:spcAft>
                <a:spcPts val="0"/>
              </a:spcAft>
              <a:buClr>
                <a:srgbClr val="888888"/>
              </a:buClr>
              <a:buSzPts val="1100"/>
              <a:buNone/>
              <a:defRPr>
                <a:solidFill>
                  <a:srgbClr val="888888"/>
                </a:solidFill>
              </a:defRPr>
            </a:lvl6pPr>
            <a:lvl7pPr lvl="6" algn="ctr">
              <a:spcBef>
                <a:spcPts val="200"/>
              </a:spcBef>
              <a:spcAft>
                <a:spcPts val="0"/>
              </a:spcAft>
              <a:buClr>
                <a:srgbClr val="888888"/>
              </a:buClr>
              <a:buSzPts val="1100"/>
              <a:buNone/>
              <a:defRPr>
                <a:solidFill>
                  <a:srgbClr val="888888"/>
                </a:solidFill>
              </a:defRPr>
            </a:lvl7pPr>
            <a:lvl8pPr lvl="7" algn="ctr">
              <a:spcBef>
                <a:spcPts val="200"/>
              </a:spcBef>
              <a:spcAft>
                <a:spcPts val="0"/>
              </a:spcAft>
              <a:buClr>
                <a:srgbClr val="888888"/>
              </a:buClr>
              <a:buSzPts val="1100"/>
              <a:buNone/>
              <a:defRPr>
                <a:solidFill>
                  <a:srgbClr val="888888"/>
                </a:solidFill>
              </a:defRPr>
            </a:lvl8pPr>
            <a:lvl9pPr lvl="8" algn="ctr">
              <a:spcBef>
                <a:spcPts val="200"/>
              </a:spcBef>
              <a:spcAft>
                <a:spcPts val="0"/>
              </a:spcAft>
              <a:buClr>
                <a:srgbClr val="888888"/>
              </a:buClr>
              <a:buSzPts val="1100"/>
              <a:buNone/>
              <a:defRPr>
                <a:solidFill>
                  <a:srgbClr val="888888"/>
                </a:solidFill>
              </a:defRPr>
            </a:lvl9pPr>
          </a:lstStyle>
          <a:p/>
        </p:txBody>
      </p:sp>
      <p:sp>
        <p:nvSpPr>
          <p:cNvPr id="156" name="Google Shape;156;p28"/>
          <p:cNvSpPr txBox="1"/>
          <p:nvPr>
            <p:ph idx="10" type="dt"/>
          </p:nvPr>
        </p:nvSpPr>
        <p:spPr>
          <a:xfrm>
            <a:off x="257175" y="3575447"/>
            <a:ext cx="1200150" cy="205383"/>
          </a:xfrm>
          <a:prstGeom prst="rect">
            <a:avLst/>
          </a:prstGeom>
          <a:noFill/>
          <a:ln>
            <a:noFill/>
          </a:ln>
        </p:spPr>
        <p:txBody>
          <a:bodyPr anchorCtr="0" anchor="ctr" bIns="25700" lIns="51425" spcFirstLastPara="1" rIns="51425" wrap="square" tIns="25700">
            <a:noAutofit/>
          </a:bodyPr>
          <a:lstStyle>
            <a:lvl1pPr lvl="0" algn="l">
              <a:spcBef>
                <a:spcPts val="0"/>
              </a:spcBef>
              <a:spcAft>
                <a:spcPts val="0"/>
              </a:spcAft>
              <a:buSzPts val="800"/>
              <a:buNone/>
              <a:defRPr/>
            </a:lvl1pPr>
            <a:lvl2pPr lvl="1" algn="l">
              <a:spcBef>
                <a:spcPts val="0"/>
              </a:spcBef>
              <a:spcAft>
                <a:spcPts val="0"/>
              </a:spcAft>
              <a:buSzPts val="800"/>
              <a:buNone/>
              <a:defRPr/>
            </a:lvl2pPr>
            <a:lvl3pPr lvl="2" algn="l">
              <a:spcBef>
                <a:spcPts val="0"/>
              </a:spcBef>
              <a:spcAft>
                <a:spcPts val="0"/>
              </a:spcAft>
              <a:buSzPts val="800"/>
              <a:buNone/>
              <a:defRPr/>
            </a:lvl3pPr>
            <a:lvl4pPr lvl="3" algn="l">
              <a:spcBef>
                <a:spcPts val="0"/>
              </a:spcBef>
              <a:spcAft>
                <a:spcPts val="0"/>
              </a:spcAft>
              <a:buSzPts val="800"/>
              <a:buNone/>
              <a:defRPr/>
            </a:lvl4pPr>
            <a:lvl5pPr lvl="4" algn="l">
              <a:spcBef>
                <a:spcPts val="0"/>
              </a:spcBef>
              <a:spcAft>
                <a:spcPts val="0"/>
              </a:spcAft>
              <a:buSzPts val="800"/>
              <a:buNone/>
              <a:defRPr/>
            </a:lvl5pPr>
            <a:lvl6pPr lvl="5" algn="l">
              <a:spcBef>
                <a:spcPts val="0"/>
              </a:spcBef>
              <a:spcAft>
                <a:spcPts val="0"/>
              </a:spcAft>
              <a:buSzPts val="800"/>
              <a:buNone/>
              <a:defRPr/>
            </a:lvl6pPr>
            <a:lvl7pPr lvl="6" algn="l">
              <a:spcBef>
                <a:spcPts val="0"/>
              </a:spcBef>
              <a:spcAft>
                <a:spcPts val="0"/>
              </a:spcAft>
              <a:buSzPts val="800"/>
              <a:buNone/>
              <a:defRPr/>
            </a:lvl7pPr>
            <a:lvl8pPr lvl="7" algn="l">
              <a:spcBef>
                <a:spcPts val="0"/>
              </a:spcBef>
              <a:spcAft>
                <a:spcPts val="0"/>
              </a:spcAft>
              <a:buSzPts val="800"/>
              <a:buNone/>
              <a:defRPr/>
            </a:lvl8pPr>
            <a:lvl9pPr lvl="8" algn="l">
              <a:spcBef>
                <a:spcPts val="0"/>
              </a:spcBef>
              <a:spcAft>
                <a:spcPts val="0"/>
              </a:spcAft>
              <a:buSzPts val="800"/>
              <a:buNone/>
              <a:defRPr/>
            </a:lvl9pPr>
          </a:lstStyle>
          <a:p/>
        </p:txBody>
      </p:sp>
      <p:sp>
        <p:nvSpPr>
          <p:cNvPr id="157" name="Google Shape;157;p28"/>
          <p:cNvSpPr txBox="1"/>
          <p:nvPr>
            <p:ph idx="11" type="ftr"/>
          </p:nvPr>
        </p:nvSpPr>
        <p:spPr>
          <a:xfrm>
            <a:off x="1757363" y="3575447"/>
            <a:ext cx="1628775" cy="205383"/>
          </a:xfrm>
          <a:prstGeom prst="rect">
            <a:avLst/>
          </a:prstGeom>
          <a:noFill/>
          <a:ln>
            <a:noFill/>
          </a:ln>
        </p:spPr>
        <p:txBody>
          <a:bodyPr anchorCtr="0" anchor="ctr" bIns="25700" lIns="51425" spcFirstLastPara="1" rIns="51425" wrap="square" tIns="25700">
            <a:noAutofit/>
          </a:bodyPr>
          <a:lstStyle>
            <a:lvl1pPr lvl="0" algn="ctr">
              <a:spcBef>
                <a:spcPts val="0"/>
              </a:spcBef>
              <a:spcAft>
                <a:spcPts val="0"/>
              </a:spcAft>
              <a:buSzPts val="800"/>
              <a:buNone/>
              <a:defRPr/>
            </a:lvl1pPr>
            <a:lvl2pPr lvl="1" algn="l">
              <a:spcBef>
                <a:spcPts val="0"/>
              </a:spcBef>
              <a:spcAft>
                <a:spcPts val="0"/>
              </a:spcAft>
              <a:buSzPts val="800"/>
              <a:buNone/>
              <a:defRPr/>
            </a:lvl2pPr>
            <a:lvl3pPr lvl="2" algn="l">
              <a:spcBef>
                <a:spcPts val="0"/>
              </a:spcBef>
              <a:spcAft>
                <a:spcPts val="0"/>
              </a:spcAft>
              <a:buSzPts val="800"/>
              <a:buNone/>
              <a:defRPr/>
            </a:lvl3pPr>
            <a:lvl4pPr lvl="3" algn="l">
              <a:spcBef>
                <a:spcPts val="0"/>
              </a:spcBef>
              <a:spcAft>
                <a:spcPts val="0"/>
              </a:spcAft>
              <a:buSzPts val="800"/>
              <a:buNone/>
              <a:defRPr/>
            </a:lvl4pPr>
            <a:lvl5pPr lvl="4" algn="l">
              <a:spcBef>
                <a:spcPts val="0"/>
              </a:spcBef>
              <a:spcAft>
                <a:spcPts val="0"/>
              </a:spcAft>
              <a:buSzPts val="800"/>
              <a:buNone/>
              <a:defRPr/>
            </a:lvl5pPr>
            <a:lvl6pPr lvl="5" algn="l">
              <a:spcBef>
                <a:spcPts val="0"/>
              </a:spcBef>
              <a:spcAft>
                <a:spcPts val="0"/>
              </a:spcAft>
              <a:buSzPts val="800"/>
              <a:buNone/>
              <a:defRPr/>
            </a:lvl6pPr>
            <a:lvl7pPr lvl="6" algn="l">
              <a:spcBef>
                <a:spcPts val="0"/>
              </a:spcBef>
              <a:spcAft>
                <a:spcPts val="0"/>
              </a:spcAft>
              <a:buSzPts val="800"/>
              <a:buNone/>
              <a:defRPr/>
            </a:lvl7pPr>
            <a:lvl8pPr lvl="7" algn="l">
              <a:spcBef>
                <a:spcPts val="0"/>
              </a:spcBef>
              <a:spcAft>
                <a:spcPts val="0"/>
              </a:spcAft>
              <a:buSzPts val="800"/>
              <a:buNone/>
              <a:defRPr/>
            </a:lvl8pPr>
            <a:lvl9pPr lvl="8" algn="l">
              <a:spcBef>
                <a:spcPts val="0"/>
              </a:spcBef>
              <a:spcAft>
                <a:spcPts val="0"/>
              </a:spcAft>
              <a:buSzPts val="800"/>
              <a:buNone/>
              <a:defRPr/>
            </a:lvl9pPr>
          </a:lstStyle>
          <a:p/>
        </p:txBody>
      </p:sp>
      <p:sp>
        <p:nvSpPr>
          <p:cNvPr id="158" name="Google Shape;158;p28"/>
          <p:cNvSpPr txBox="1"/>
          <p:nvPr>
            <p:ph idx="12" type="sldNum"/>
          </p:nvPr>
        </p:nvSpPr>
        <p:spPr>
          <a:xfrm>
            <a:off x="3686175" y="3575447"/>
            <a:ext cx="1200150" cy="205383"/>
          </a:xfrm>
          <a:prstGeom prst="rect">
            <a:avLst/>
          </a:prstGeom>
          <a:noFill/>
          <a:ln>
            <a:noFill/>
          </a:ln>
        </p:spPr>
        <p:txBody>
          <a:bodyPr anchorCtr="0" anchor="ctr" bIns="25700" lIns="51425" spcFirstLastPara="1" rIns="51425" wrap="square" tIns="2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59" name="Shape 159"/>
        <p:cNvGrpSpPr/>
        <p:nvPr/>
      </p:nvGrpSpPr>
      <p:grpSpPr>
        <a:xfrm>
          <a:off x="0" y="0"/>
          <a:ext cx="0" cy="0"/>
          <a:chOff x="0" y="0"/>
          <a:chExt cx="0" cy="0"/>
        </a:xfrm>
      </p:grpSpPr>
      <p:sp>
        <p:nvSpPr>
          <p:cNvPr id="160" name="Google Shape;160;p29"/>
          <p:cNvSpPr txBox="1"/>
          <p:nvPr>
            <p:ph type="title"/>
          </p:nvPr>
        </p:nvSpPr>
        <p:spPr>
          <a:xfrm>
            <a:off x="257175" y="154484"/>
            <a:ext cx="4629150" cy="642938"/>
          </a:xfrm>
          <a:prstGeom prst="rect">
            <a:avLst/>
          </a:prstGeom>
          <a:noFill/>
          <a:ln>
            <a:noFill/>
          </a:ln>
        </p:spPr>
        <p:txBody>
          <a:bodyPr anchorCtr="0" anchor="ctr" bIns="25700" lIns="51425" spcFirstLastPara="1" rIns="51425" wrap="square" tIns="25700">
            <a:normAutofit/>
          </a:bodyPr>
          <a:lstStyle>
            <a:lvl1pPr lvl="0" algn="ctr">
              <a:spcBef>
                <a:spcPts val="0"/>
              </a:spcBef>
              <a:spcAft>
                <a:spcPts val="0"/>
              </a:spcAft>
              <a:buClr>
                <a:schemeClr val="dk1"/>
              </a:buClr>
              <a:buSzPts val="1000"/>
              <a:buNone/>
              <a:defRPr/>
            </a:lvl1pPr>
            <a:lvl2pPr lvl="1">
              <a:spcBef>
                <a:spcPts val="0"/>
              </a:spcBef>
              <a:spcAft>
                <a:spcPts val="0"/>
              </a:spcAft>
              <a:buSzPts val="800"/>
              <a:buNone/>
              <a:defRPr/>
            </a:lvl2pPr>
            <a:lvl3pPr lvl="2">
              <a:spcBef>
                <a:spcPts val="0"/>
              </a:spcBef>
              <a:spcAft>
                <a:spcPts val="0"/>
              </a:spcAft>
              <a:buSzPts val="800"/>
              <a:buNone/>
              <a:defRPr/>
            </a:lvl3pPr>
            <a:lvl4pPr lvl="3">
              <a:spcBef>
                <a:spcPts val="0"/>
              </a:spcBef>
              <a:spcAft>
                <a:spcPts val="0"/>
              </a:spcAft>
              <a:buSzPts val="800"/>
              <a:buNone/>
              <a:defRPr/>
            </a:lvl4pPr>
            <a:lvl5pPr lvl="4">
              <a:spcBef>
                <a:spcPts val="0"/>
              </a:spcBef>
              <a:spcAft>
                <a:spcPts val="0"/>
              </a:spcAft>
              <a:buSzPts val="800"/>
              <a:buNone/>
              <a:defRPr/>
            </a:lvl5pPr>
            <a:lvl6pPr lvl="5">
              <a:spcBef>
                <a:spcPts val="0"/>
              </a:spcBef>
              <a:spcAft>
                <a:spcPts val="0"/>
              </a:spcAft>
              <a:buSzPts val="800"/>
              <a:buNone/>
              <a:defRPr/>
            </a:lvl6pPr>
            <a:lvl7pPr lvl="6">
              <a:spcBef>
                <a:spcPts val="0"/>
              </a:spcBef>
              <a:spcAft>
                <a:spcPts val="0"/>
              </a:spcAft>
              <a:buSzPts val="800"/>
              <a:buNone/>
              <a:defRPr/>
            </a:lvl7pPr>
            <a:lvl8pPr lvl="7">
              <a:spcBef>
                <a:spcPts val="0"/>
              </a:spcBef>
              <a:spcAft>
                <a:spcPts val="0"/>
              </a:spcAft>
              <a:buSzPts val="800"/>
              <a:buNone/>
              <a:defRPr/>
            </a:lvl8pPr>
            <a:lvl9pPr lvl="8">
              <a:spcBef>
                <a:spcPts val="0"/>
              </a:spcBef>
              <a:spcAft>
                <a:spcPts val="0"/>
              </a:spcAft>
              <a:buSzPts val="800"/>
              <a:buNone/>
              <a:defRPr/>
            </a:lvl9pPr>
          </a:lstStyle>
          <a:p/>
        </p:txBody>
      </p:sp>
      <p:sp>
        <p:nvSpPr>
          <p:cNvPr id="161" name="Google Shape;161;p29"/>
          <p:cNvSpPr txBox="1"/>
          <p:nvPr>
            <p:ph idx="1" type="body"/>
          </p:nvPr>
        </p:nvSpPr>
        <p:spPr>
          <a:xfrm>
            <a:off x="257175" y="900113"/>
            <a:ext cx="4629150" cy="2545854"/>
          </a:xfrm>
          <a:prstGeom prst="rect">
            <a:avLst/>
          </a:prstGeom>
          <a:noFill/>
          <a:ln>
            <a:noFill/>
          </a:ln>
        </p:spPr>
        <p:txBody>
          <a:bodyPr anchorCtr="0" anchor="t" bIns="25700" lIns="51425" spcFirstLastPara="1" rIns="51425" wrap="square" tIns="25700">
            <a:normAutofit/>
          </a:bodyPr>
          <a:lstStyle>
            <a:lvl1pPr indent="-292100" lvl="0" marL="457200" algn="l">
              <a:spcBef>
                <a:spcPts val="200"/>
              </a:spcBef>
              <a:spcAft>
                <a:spcPts val="0"/>
              </a:spcAft>
              <a:buClr>
                <a:schemeClr val="dk1"/>
              </a:buClr>
              <a:buSzPts val="1000"/>
              <a:buChar char="•"/>
              <a:defRPr/>
            </a:lvl1pPr>
            <a:lvl2pPr indent="-292100" lvl="1" marL="914400" algn="l">
              <a:spcBef>
                <a:spcPts val="200"/>
              </a:spcBef>
              <a:spcAft>
                <a:spcPts val="0"/>
              </a:spcAft>
              <a:buClr>
                <a:schemeClr val="dk1"/>
              </a:buClr>
              <a:buSzPts val="1000"/>
              <a:buChar char="–"/>
              <a:defRPr/>
            </a:lvl2pPr>
            <a:lvl3pPr indent="-292100" lvl="2" marL="1371600" algn="l">
              <a:spcBef>
                <a:spcPts val="200"/>
              </a:spcBef>
              <a:spcAft>
                <a:spcPts val="0"/>
              </a:spcAft>
              <a:buClr>
                <a:schemeClr val="dk1"/>
              </a:buClr>
              <a:buSzPts val="1000"/>
              <a:buChar char="•"/>
              <a:defRPr/>
            </a:lvl3pPr>
            <a:lvl4pPr indent="-292100" lvl="3" marL="1828800" algn="l">
              <a:spcBef>
                <a:spcPts val="200"/>
              </a:spcBef>
              <a:spcAft>
                <a:spcPts val="0"/>
              </a:spcAft>
              <a:buClr>
                <a:schemeClr val="dk1"/>
              </a:buClr>
              <a:buSzPts val="1000"/>
              <a:buChar char="–"/>
              <a:defRPr/>
            </a:lvl4pPr>
            <a:lvl5pPr indent="-292100" lvl="4" marL="2286000" algn="l">
              <a:spcBef>
                <a:spcPts val="200"/>
              </a:spcBef>
              <a:spcAft>
                <a:spcPts val="0"/>
              </a:spcAft>
              <a:buClr>
                <a:schemeClr val="dk1"/>
              </a:buClr>
              <a:buSzPts val="1000"/>
              <a:buChar char="»"/>
              <a:defRPr/>
            </a:lvl5pPr>
            <a:lvl6pPr indent="-292100" lvl="5" marL="2743200" algn="l">
              <a:spcBef>
                <a:spcPts val="200"/>
              </a:spcBef>
              <a:spcAft>
                <a:spcPts val="0"/>
              </a:spcAft>
              <a:buClr>
                <a:schemeClr val="dk1"/>
              </a:buClr>
              <a:buSzPts val="1000"/>
              <a:buChar char="•"/>
              <a:defRPr/>
            </a:lvl6pPr>
            <a:lvl7pPr indent="-292100" lvl="6" marL="3200400" algn="l">
              <a:spcBef>
                <a:spcPts val="200"/>
              </a:spcBef>
              <a:spcAft>
                <a:spcPts val="0"/>
              </a:spcAft>
              <a:buClr>
                <a:schemeClr val="dk1"/>
              </a:buClr>
              <a:buSzPts val="1000"/>
              <a:buChar char="•"/>
              <a:defRPr/>
            </a:lvl7pPr>
            <a:lvl8pPr indent="-292100" lvl="7" marL="3657600" algn="l">
              <a:spcBef>
                <a:spcPts val="200"/>
              </a:spcBef>
              <a:spcAft>
                <a:spcPts val="0"/>
              </a:spcAft>
              <a:buClr>
                <a:schemeClr val="dk1"/>
              </a:buClr>
              <a:buSzPts val="1000"/>
              <a:buChar char="•"/>
              <a:defRPr/>
            </a:lvl8pPr>
            <a:lvl9pPr indent="-292100" lvl="8" marL="4114800" algn="l">
              <a:spcBef>
                <a:spcPts val="200"/>
              </a:spcBef>
              <a:spcAft>
                <a:spcPts val="0"/>
              </a:spcAft>
              <a:buClr>
                <a:schemeClr val="dk1"/>
              </a:buClr>
              <a:buSzPts val="1000"/>
              <a:buChar char="•"/>
              <a:defRPr/>
            </a:lvl9pPr>
          </a:lstStyle>
          <a:p/>
        </p:txBody>
      </p:sp>
      <p:sp>
        <p:nvSpPr>
          <p:cNvPr id="162" name="Google Shape;162;p29"/>
          <p:cNvSpPr txBox="1"/>
          <p:nvPr>
            <p:ph idx="10" type="dt"/>
          </p:nvPr>
        </p:nvSpPr>
        <p:spPr>
          <a:xfrm>
            <a:off x="257175" y="3575447"/>
            <a:ext cx="1200150" cy="205383"/>
          </a:xfrm>
          <a:prstGeom prst="rect">
            <a:avLst/>
          </a:prstGeom>
          <a:noFill/>
          <a:ln>
            <a:noFill/>
          </a:ln>
        </p:spPr>
        <p:txBody>
          <a:bodyPr anchorCtr="0" anchor="ctr" bIns="25700" lIns="51425" spcFirstLastPara="1" rIns="51425" wrap="square" tIns="25700">
            <a:noAutofit/>
          </a:bodyPr>
          <a:lstStyle>
            <a:lvl1pPr lvl="0" algn="l">
              <a:spcBef>
                <a:spcPts val="0"/>
              </a:spcBef>
              <a:spcAft>
                <a:spcPts val="0"/>
              </a:spcAft>
              <a:buSzPts val="800"/>
              <a:buNone/>
              <a:defRPr/>
            </a:lvl1pPr>
            <a:lvl2pPr lvl="1" algn="l">
              <a:spcBef>
                <a:spcPts val="0"/>
              </a:spcBef>
              <a:spcAft>
                <a:spcPts val="0"/>
              </a:spcAft>
              <a:buSzPts val="800"/>
              <a:buNone/>
              <a:defRPr/>
            </a:lvl2pPr>
            <a:lvl3pPr lvl="2" algn="l">
              <a:spcBef>
                <a:spcPts val="0"/>
              </a:spcBef>
              <a:spcAft>
                <a:spcPts val="0"/>
              </a:spcAft>
              <a:buSzPts val="800"/>
              <a:buNone/>
              <a:defRPr/>
            </a:lvl3pPr>
            <a:lvl4pPr lvl="3" algn="l">
              <a:spcBef>
                <a:spcPts val="0"/>
              </a:spcBef>
              <a:spcAft>
                <a:spcPts val="0"/>
              </a:spcAft>
              <a:buSzPts val="800"/>
              <a:buNone/>
              <a:defRPr/>
            </a:lvl4pPr>
            <a:lvl5pPr lvl="4" algn="l">
              <a:spcBef>
                <a:spcPts val="0"/>
              </a:spcBef>
              <a:spcAft>
                <a:spcPts val="0"/>
              </a:spcAft>
              <a:buSzPts val="800"/>
              <a:buNone/>
              <a:defRPr/>
            </a:lvl5pPr>
            <a:lvl6pPr lvl="5" algn="l">
              <a:spcBef>
                <a:spcPts val="0"/>
              </a:spcBef>
              <a:spcAft>
                <a:spcPts val="0"/>
              </a:spcAft>
              <a:buSzPts val="800"/>
              <a:buNone/>
              <a:defRPr/>
            </a:lvl6pPr>
            <a:lvl7pPr lvl="6" algn="l">
              <a:spcBef>
                <a:spcPts val="0"/>
              </a:spcBef>
              <a:spcAft>
                <a:spcPts val="0"/>
              </a:spcAft>
              <a:buSzPts val="800"/>
              <a:buNone/>
              <a:defRPr/>
            </a:lvl7pPr>
            <a:lvl8pPr lvl="7" algn="l">
              <a:spcBef>
                <a:spcPts val="0"/>
              </a:spcBef>
              <a:spcAft>
                <a:spcPts val="0"/>
              </a:spcAft>
              <a:buSzPts val="800"/>
              <a:buNone/>
              <a:defRPr/>
            </a:lvl8pPr>
            <a:lvl9pPr lvl="8" algn="l">
              <a:spcBef>
                <a:spcPts val="0"/>
              </a:spcBef>
              <a:spcAft>
                <a:spcPts val="0"/>
              </a:spcAft>
              <a:buSzPts val="800"/>
              <a:buNone/>
              <a:defRPr/>
            </a:lvl9pPr>
          </a:lstStyle>
          <a:p/>
        </p:txBody>
      </p:sp>
      <p:sp>
        <p:nvSpPr>
          <p:cNvPr id="163" name="Google Shape;163;p29"/>
          <p:cNvSpPr txBox="1"/>
          <p:nvPr>
            <p:ph idx="11" type="ftr"/>
          </p:nvPr>
        </p:nvSpPr>
        <p:spPr>
          <a:xfrm>
            <a:off x="1757363" y="3575447"/>
            <a:ext cx="1628775" cy="205383"/>
          </a:xfrm>
          <a:prstGeom prst="rect">
            <a:avLst/>
          </a:prstGeom>
          <a:noFill/>
          <a:ln>
            <a:noFill/>
          </a:ln>
        </p:spPr>
        <p:txBody>
          <a:bodyPr anchorCtr="0" anchor="ctr" bIns="25700" lIns="51425" spcFirstLastPara="1" rIns="51425" wrap="square" tIns="25700">
            <a:noAutofit/>
          </a:bodyPr>
          <a:lstStyle>
            <a:lvl1pPr lvl="0" algn="ctr">
              <a:spcBef>
                <a:spcPts val="0"/>
              </a:spcBef>
              <a:spcAft>
                <a:spcPts val="0"/>
              </a:spcAft>
              <a:buSzPts val="800"/>
              <a:buNone/>
              <a:defRPr/>
            </a:lvl1pPr>
            <a:lvl2pPr lvl="1" algn="l">
              <a:spcBef>
                <a:spcPts val="0"/>
              </a:spcBef>
              <a:spcAft>
                <a:spcPts val="0"/>
              </a:spcAft>
              <a:buSzPts val="800"/>
              <a:buNone/>
              <a:defRPr/>
            </a:lvl2pPr>
            <a:lvl3pPr lvl="2" algn="l">
              <a:spcBef>
                <a:spcPts val="0"/>
              </a:spcBef>
              <a:spcAft>
                <a:spcPts val="0"/>
              </a:spcAft>
              <a:buSzPts val="800"/>
              <a:buNone/>
              <a:defRPr/>
            </a:lvl3pPr>
            <a:lvl4pPr lvl="3" algn="l">
              <a:spcBef>
                <a:spcPts val="0"/>
              </a:spcBef>
              <a:spcAft>
                <a:spcPts val="0"/>
              </a:spcAft>
              <a:buSzPts val="800"/>
              <a:buNone/>
              <a:defRPr/>
            </a:lvl4pPr>
            <a:lvl5pPr lvl="4" algn="l">
              <a:spcBef>
                <a:spcPts val="0"/>
              </a:spcBef>
              <a:spcAft>
                <a:spcPts val="0"/>
              </a:spcAft>
              <a:buSzPts val="800"/>
              <a:buNone/>
              <a:defRPr/>
            </a:lvl5pPr>
            <a:lvl6pPr lvl="5" algn="l">
              <a:spcBef>
                <a:spcPts val="0"/>
              </a:spcBef>
              <a:spcAft>
                <a:spcPts val="0"/>
              </a:spcAft>
              <a:buSzPts val="800"/>
              <a:buNone/>
              <a:defRPr/>
            </a:lvl6pPr>
            <a:lvl7pPr lvl="6" algn="l">
              <a:spcBef>
                <a:spcPts val="0"/>
              </a:spcBef>
              <a:spcAft>
                <a:spcPts val="0"/>
              </a:spcAft>
              <a:buSzPts val="800"/>
              <a:buNone/>
              <a:defRPr/>
            </a:lvl7pPr>
            <a:lvl8pPr lvl="7" algn="l">
              <a:spcBef>
                <a:spcPts val="0"/>
              </a:spcBef>
              <a:spcAft>
                <a:spcPts val="0"/>
              </a:spcAft>
              <a:buSzPts val="800"/>
              <a:buNone/>
              <a:defRPr/>
            </a:lvl8pPr>
            <a:lvl9pPr lvl="8" algn="l">
              <a:spcBef>
                <a:spcPts val="0"/>
              </a:spcBef>
              <a:spcAft>
                <a:spcPts val="0"/>
              </a:spcAft>
              <a:buSzPts val="800"/>
              <a:buNone/>
              <a:defRPr/>
            </a:lvl9pPr>
          </a:lstStyle>
          <a:p/>
        </p:txBody>
      </p:sp>
      <p:sp>
        <p:nvSpPr>
          <p:cNvPr id="164" name="Google Shape;164;p29"/>
          <p:cNvSpPr txBox="1"/>
          <p:nvPr>
            <p:ph idx="12" type="sldNum"/>
          </p:nvPr>
        </p:nvSpPr>
        <p:spPr>
          <a:xfrm>
            <a:off x="3686175" y="3575447"/>
            <a:ext cx="1200150" cy="205383"/>
          </a:xfrm>
          <a:prstGeom prst="rect">
            <a:avLst/>
          </a:prstGeom>
          <a:noFill/>
          <a:ln>
            <a:noFill/>
          </a:ln>
        </p:spPr>
        <p:txBody>
          <a:bodyPr anchorCtr="0" anchor="ctr" bIns="25700" lIns="51425" spcFirstLastPara="1" rIns="51425" wrap="square" tIns="2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65" name="Shape 165"/>
        <p:cNvGrpSpPr/>
        <p:nvPr/>
      </p:nvGrpSpPr>
      <p:grpSpPr>
        <a:xfrm>
          <a:off x="0" y="0"/>
          <a:ext cx="0" cy="0"/>
          <a:chOff x="0" y="0"/>
          <a:chExt cx="0" cy="0"/>
        </a:xfrm>
      </p:grpSpPr>
      <p:sp>
        <p:nvSpPr>
          <p:cNvPr id="166" name="Google Shape;166;p30"/>
          <p:cNvSpPr txBox="1"/>
          <p:nvPr>
            <p:ph type="title"/>
          </p:nvPr>
        </p:nvSpPr>
        <p:spPr>
          <a:xfrm>
            <a:off x="406301" y="2478881"/>
            <a:ext cx="4371975" cy="766167"/>
          </a:xfrm>
          <a:prstGeom prst="rect">
            <a:avLst/>
          </a:prstGeom>
          <a:noFill/>
          <a:ln>
            <a:noFill/>
          </a:ln>
        </p:spPr>
        <p:txBody>
          <a:bodyPr anchorCtr="0" anchor="t" bIns="25700" lIns="51425" spcFirstLastPara="1" rIns="51425" wrap="square" tIns="25700">
            <a:normAutofit/>
          </a:bodyPr>
          <a:lstStyle>
            <a:lvl1pPr lvl="0" algn="l">
              <a:spcBef>
                <a:spcPts val="0"/>
              </a:spcBef>
              <a:spcAft>
                <a:spcPts val="0"/>
              </a:spcAft>
              <a:buClr>
                <a:schemeClr val="dk1"/>
              </a:buClr>
              <a:buSzPts val="2300"/>
              <a:buFont typeface="Calibri"/>
              <a:buNone/>
              <a:defRPr b="1" sz="2300" cap="none"/>
            </a:lvl1pPr>
            <a:lvl2pPr lvl="1">
              <a:spcBef>
                <a:spcPts val="0"/>
              </a:spcBef>
              <a:spcAft>
                <a:spcPts val="0"/>
              </a:spcAft>
              <a:buSzPts val="800"/>
              <a:buNone/>
              <a:defRPr/>
            </a:lvl2pPr>
            <a:lvl3pPr lvl="2">
              <a:spcBef>
                <a:spcPts val="0"/>
              </a:spcBef>
              <a:spcAft>
                <a:spcPts val="0"/>
              </a:spcAft>
              <a:buSzPts val="800"/>
              <a:buNone/>
              <a:defRPr/>
            </a:lvl3pPr>
            <a:lvl4pPr lvl="3">
              <a:spcBef>
                <a:spcPts val="0"/>
              </a:spcBef>
              <a:spcAft>
                <a:spcPts val="0"/>
              </a:spcAft>
              <a:buSzPts val="800"/>
              <a:buNone/>
              <a:defRPr/>
            </a:lvl4pPr>
            <a:lvl5pPr lvl="4">
              <a:spcBef>
                <a:spcPts val="0"/>
              </a:spcBef>
              <a:spcAft>
                <a:spcPts val="0"/>
              </a:spcAft>
              <a:buSzPts val="800"/>
              <a:buNone/>
              <a:defRPr/>
            </a:lvl5pPr>
            <a:lvl6pPr lvl="5">
              <a:spcBef>
                <a:spcPts val="0"/>
              </a:spcBef>
              <a:spcAft>
                <a:spcPts val="0"/>
              </a:spcAft>
              <a:buSzPts val="800"/>
              <a:buNone/>
              <a:defRPr/>
            </a:lvl6pPr>
            <a:lvl7pPr lvl="6">
              <a:spcBef>
                <a:spcPts val="0"/>
              </a:spcBef>
              <a:spcAft>
                <a:spcPts val="0"/>
              </a:spcAft>
              <a:buSzPts val="800"/>
              <a:buNone/>
              <a:defRPr/>
            </a:lvl7pPr>
            <a:lvl8pPr lvl="7">
              <a:spcBef>
                <a:spcPts val="0"/>
              </a:spcBef>
              <a:spcAft>
                <a:spcPts val="0"/>
              </a:spcAft>
              <a:buSzPts val="800"/>
              <a:buNone/>
              <a:defRPr/>
            </a:lvl8pPr>
            <a:lvl9pPr lvl="8">
              <a:spcBef>
                <a:spcPts val="0"/>
              </a:spcBef>
              <a:spcAft>
                <a:spcPts val="0"/>
              </a:spcAft>
              <a:buSzPts val="800"/>
              <a:buNone/>
              <a:defRPr/>
            </a:lvl9pPr>
          </a:lstStyle>
          <a:p/>
        </p:txBody>
      </p:sp>
      <p:sp>
        <p:nvSpPr>
          <p:cNvPr id="167" name="Google Shape;167;p30"/>
          <p:cNvSpPr txBox="1"/>
          <p:nvPr>
            <p:ph idx="1" type="body"/>
          </p:nvPr>
        </p:nvSpPr>
        <p:spPr>
          <a:xfrm>
            <a:off x="406301" y="1635026"/>
            <a:ext cx="4371975" cy="843855"/>
          </a:xfrm>
          <a:prstGeom prst="rect">
            <a:avLst/>
          </a:prstGeom>
          <a:noFill/>
          <a:ln>
            <a:noFill/>
          </a:ln>
        </p:spPr>
        <p:txBody>
          <a:bodyPr anchorCtr="0" anchor="b" bIns="25700" lIns="51425" spcFirstLastPara="1" rIns="51425" wrap="square" tIns="25700">
            <a:normAutofit/>
          </a:bodyPr>
          <a:lstStyle>
            <a:lvl1pPr indent="-228600" lvl="0" marL="457200" algn="l">
              <a:spcBef>
                <a:spcPts val="200"/>
              </a:spcBef>
              <a:spcAft>
                <a:spcPts val="0"/>
              </a:spcAft>
              <a:buClr>
                <a:srgbClr val="888888"/>
              </a:buClr>
              <a:buSzPts val="1100"/>
              <a:buNone/>
              <a:defRPr sz="1100">
                <a:solidFill>
                  <a:srgbClr val="888888"/>
                </a:solidFill>
              </a:defRPr>
            </a:lvl1pPr>
            <a:lvl2pPr indent="-228600" lvl="1" marL="914400" algn="l">
              <a:spcBef>
                <a:spcPts val="200"/>
              </a:spcBef>
              <a:spcAft>
                <a:spcPts val="0"/>
              </a:spcAft>
              <a:buClr>
                <a:srgbClr val="888888"/>
              </a:buClr>
              <a:buSzPts val="1000"/>
              <a:buNone/>
              <a:defRPr sz="1000">
                <a:solidFill>
                  <a:srgbClr val="888888"/>
                </a:solidFill>
              </a:defRPr>
            </a:lvl2pPr>
            <a:lvl3pPr indent="-228600" lvl="2" marL="1371600" algn="l">
              <a:spcBef>
                <a:spcPts val="200"/>
              </a:spcBef>
              <a:spcAft>
                <a:spcPts val="0"/>
              </a:spcAft>
              <a:buClr>
                <a:srgbClr val="888888"/>
              </a:buClr>
              <a:buSzPts val="900"/>
              <a:buNone/>
              <a:defRPr sz="900">
                <a:solidFill>
                  <a:srgbClr val="888888"/>
                </a:solidFill>
              </a:defRPr>
            </a:lvl3pPr>
            <a:lvl4pPr indent="-228600" lvl="3" marL="1828800" algn="l">
              <a:spcBef>
                <a:spcPts val="200"/>
              </a:spcBef>
              <a:spcAft>
                <a:spcPts val="0"/>
              </a:spcAft>
              <a:buClr>
                <a:srgbClr val="888888"/>
              </a:buClr>
              <a:buSzPts val="800"/>
              <a:buNone/>
              <a:defRPr sz="800">
                <a:solidFill>
                  <a:srgbClr val="888888"/>
                </a:solidFill>
              </a:defRPr>
            </a:lvl4pPr>
            <a:lvl5pPr indent="-228600" lvl="4" marL="2286000" algn="l">
              <a:spcBef>
                <a:spcPts val="200"/>
              </a:spcBef>
              <a:spcAft>
                <a:spcPts val="0"/>
              </a:spcAft>
              <a:buClr>
                <a:srgbClr val="888888"/>
              </a:buClr>
              <a:buSzPts val="800"/>
              <a:buNone/>
              <a:defRPr sz="800">
                <a:solidFill>
                  <a:srgbClr val="888888"/>
                </a:solidFill>
              </a:defRPr>
            </a:lvl5pPr>
            <a:lvl6pPr indent="-228600" lvl="5" marL="2743200" algn="l">
              <a:spcBef>
                <a:spcPts val="200"/>
              </a:spcBef>
              <a:spcAft>
                <a:spcPts val="0"/>
              </a:spcAft>
              <a:buClr>
                <a:srgbClr val="888888"/>
              </a:buClr>
              <a:buSzPts val="800"/>
              <a:buNone/>
              <a:defRPr sz="800">
                <a:solidFill>
                  <a:srgbClr val="888888"/>
                </a:solidFill>
              </a:defRPr>
            </a:lvl6pPr>
            <a:lvl7pPr indent="-228600" lvl="6" marL="3200400" algn="l">
              <a:spcBef>
                <a:spcPts val="200"/>
              </a:spcBef>
              <a:spcAft>
                <a:spcPts val="0"/>
              </a:spcAft>
              <a:buClr>
                <a:srgbClr val="888888"/>
              </a:buClr>
              <a:buSzPts val="800"/>
              <a:buNone/>
              <a:defRPr sz="800">
                <a:solidFill>
                  <a:srgbClr val="888888"/>
                </a:solidFill>
              </a:defRPr>
            </a:lvl7pPr>
            <a:lvl8pPr indent="-228600" lvl="7" marL="3657600" algn="l">
              <a:spcBef>
                <a:spcPts val="200"/>
              </a:spcBef>
              <a:spcAft>
                <a:spcPts val="0"/>
              </a:spcAft>
              <a:buClr>
                <a:srgbClr val="888888"/>
              </a:buClr>
              <a:buSzPts val="800"/>
              <a:buNone/>
              <a:defRPr sz="800">
                <a:solidFill>
                  <a:srgbClr val="888888"/>
                </a:solidFill>
              </a:defRPr>
            </a:lvl8pPr>
            <a:lvl9pPr indent="-228600" lvl="8" marL="4114800" algn="l">
              <a:spcBef>
                <a:spcPts val="200"/>
              </a:spcBef>
              <a:spcAft>
                <a:spcPts val="0"/>
              </a:spcAft>
              <a:buClr>
                <a:srgbClr val="888888"/>
              </a:buClr>
              <a:buSzPts val="800"/>
              <a:buNone/>
              <a:defRPr sz="800">
                <a:solidFill>
                  <a:srgbClr val="888888"/>
                </a:solidFill>
              </a:defRPr>
            </a:lvl9pPr>
          </a:lstStyle>
          <a:p/>
        </p:txBody>
      </p:sp>
      <p:sp>
        <p:nvSpPr>
          <p:cNvPr id="168" name="Google Shape;168;p30"/>
          <p:cNvSpPr txBox="1"/>
          <p:nvPr>
            <p:ph idx="10" type="dt"/>
          </p:nvPr>
        </p:nvSpPr>
        <p:spPr>
          <a:xfrm>
            <a:off x="257175" y="3575447"/>
            <a:ext cx="1200150" cy="205383"/>
          </a:xfrm>
          <a:prstGeom prst="rect">
            <a:avLst/>
          </a:prstGeom>
          <a:noFill/>
          <a:ln>
            <a:noFill/>
          </a:ln>
        </p:spPr>
        <p:txBody>
          <a:bodyPr anchorCtr="0" anchor="ctr" bIns="25700" lIns="51425" spcFirstLastPara="1" rIns="51425" wrap="square" tIns="25700">
            <a:noAutofit/>
          </a:bodyPr>
          <a:lstStyle>
            <a:lvl1pPr lvl="0" algn="l">
              <a:spcBef>
                <a:spcPts val="0"/>
              </a:spcBef>
              <a:spcAft>
                <a:spcPts val="0"/>
              </a:spcAft>
              <a:buSzPts val="800"/>
              <a:buNone/>
              <a:defRPr/>
            </a:lvl1pPr>
            <a:lvl2pPr lvl="1" algn="l">
              <a:spcBef>
                <a:spcPts val="0"/>
              </a:spcBef>
              <a:spcAft>
                <a:spcPts val="0"/>
              </a:spcAft>
              <a:buSzPts val="800"/>
              <a:buNone/>
              <a:defRPr/>
            </a:lvl2pPr>
            <a:lvl3pPr lvl="2" algn="l">
              <a:spcBef>
                <a:spcPts val="0"/>
              </a:spcBef>
              <a:spcAft>
                <a:spcPts val="0"/>
              </a:spcAft>
              <a:buSzPts val="800"/>
              <a:buNone/>
              <a:defRPr/>
            </a:lvl3pPr>
            <a:lvl4pPr lvl="3" algn="l">
              <a:spcBef>
                <a:spcPts val="0"/>
              </a:spcBef>
              <a:spcAft>
                <a:spcPts val="0"/>
              </a:spcAft>
              <a:buSzPts val="800"/>
              <a:buNone/>
              <a:defRPr/>
            </a:lvl4pPr>
            <a:lvl5pPr lvl="4" algn="l">
              <a:spcBef>
                <a:spcPts val="0"/>
              </a:spcBef>
              <a:spcAft>
                <a:spcPts val="0"/>
              </a:spcAft>
              <a:buSzPts val="800"/>
              <a:buNone/>
              <a:defRPr/>
            </a:lvl5pPr>
            <a:lvl6pPr lvl="5" algn="l">
              <a:spcBef>
                <a:spcPts val="0"/>
              </a:spcBef>
              <a:spcAft>
                <a:spcPts val="0"/>
              </a:spcAft>
              <a:buSzPts val="800"/>
              <a:buNone/>
              <a:defRPr/>
            </a:lvl6pPr>
            <a:lvl7pPr lvl="6" algn="l">
              <a:spcBef>
                <a:spcPts val="0"/>
              </a:spcBef>
              <a:spcAft>
                <a:spcPts val="0"/>
              </a:spcAft>
              <a:buSzPts val="800"/>
              <a:buNone/>
              <a:defRPr/>
            </a:lvl7pPr>
            <a:lvl8pPr lvl="7" algn="l">
              <a:spcBef>
                <a:spcPts val="0"/>
              </a:spcBef>
              <a:spcAft>
                <a:spcPts val="0"/>
              </a:spcAft>
              <a:buSzPts val="800"/>
              <a:buNone/>
              <a:defRPr/>
            </a:lvl8pPr>
            <a:lvl9pPr lvl="8" algn="l">
              <a:spcBef>
                <a:spcPts val="0"/>
              </a:spcBef>
              <a:spcAft>
                <a:spcPts val="0"/>
              </a:spcAft>
              <a:buSzPts val="800"/>
              <a:buNone/>
              <a:defRPr/>
            </a:lvl9pPr>
          </a:lstStyle>
          <a:p/>
        </p:txBody>
      </p:sp>
      <p:sp>
        <p:nvSpPr>
          <p:cNvPr id="169" name="Google Shape;169;p30"/>
          <p:cNvSpPr txBox="1"/>
          <p:nvPr>
            <p:ph idx="11" type="ftr"/>
          </p:nvPr>
        </p:nvSpPr>
        <p:spPr>
          <a:xfrm>
            <a:off x="1757363" y="3575447"/>
            <a:ext cx="1628775" cy="205383"/>
          </a:xfrm>
          <a:prstGeom prst="rect">
            <a:avLst/>
          </a:prstGeom>
          <a:noFill/>
          <a:ln>
            <a:noFill/>
          </a:ln>
        </p:spPr>
        <p:txBody>
          <a:bodyPr anchorCtr="0" anchor="ctr" bIns="25700" lIns="51425" spcFirstLastPara="1" rIns="51425" wrap="square" tIns="25700">
            <a:noAutofit/>
          </a:bodyPr>
          <a:lstStyle>
            <a:lvl1pPr lvl="0" algn="ctr">
              <a:spcBef>
                <a:spcPts val="0"/>
              </a:spcBef>
              <a:spcAft>
                <a:spcPts val="0"/>
              </a:spcAft>
              <a:buSzPts val="800"/>
              <a:buNone/>
              <a:defRPr/>
            </a:lvl1pPr>
            <a:lvl2pPr lvl="1" algn="l">
              <a:spcBef>
                <a:spcPts val="0"/>
              </a:spcBef>
              <a:spcAft>
                <a:spcPts val="0"/>
              </a:spcAft>
              <a:buSzPts val="800"/>
              <a:buNone/>
              <a:defRPr/>
            </a:lvl2pPr>
            <a:lvl3pPr lvl="2" algn="l">
              <a:spcBef>
                <a:spcPts val="0"/>
              </a:spcBef>
              <a:spcAft>
                <a:spcPts val="0"/>
              </a:spcAft>
              <a:buSzPts val="800"/>
              <a:buNone/>
              <a:defRPr/>
            </a:lvl3pPr>
            <a:lvl4pPr lvl="3" algn="l">
              <a:spcBef>
                <a:spcPts val="0"/>
              </a:spcBef>
              <a:spcAft>
                <a:spcPts val="0"/>
              </a:spcAft>
              <a:buSzPts val="800"/>
              <a:buNone/>
              <a:defRPr/>
            </a:lvl4pPr>
            <a:lvl5pPr lvl="4" algn="l">
              <a:spcBef>
                <a:spcPts val="0"/>
              </a:spcBef>
              <a:spcAft>
                <a:spcPts val="0"/>
              </a:spcAft>
              <a:buSzPts val="800"/>
              <a:buNone/>
              <a:defRPr/>
            </a:lvl5pPr>
            <a:lvl6pPr lvl="5" algn="l">
              <a:spcBef>
                <a:spcPts val="0"/>
              </a:spcBef>
              <a:spcAft>
                <a:spcPts val="0"/>
              </a:spcAft>
              <a:buSzPts val="800"/>
              <a:buNone/>
              <a:defRPr/>
            </a:lvl6pPr>
            <a:lvl7pPr lvl="6" algn="l">
              <a:spcBef>
                <a:spcPts val="0"/>
              </a:spcBef>
              <a:spcAft>
                <a:spcPts val="0"/>
              </a:spcAft>
              <a:buSzPts val="800"/>
              <a:buNone/>
              <a:defRPr/>
            </a:lvl7pPr>
            <a:lvl8pPr lvl="7" algn="l">
              <a:spcBef>
                <a:spcPts val="0"/>
              </a:spcBef>
              <a:spcAft>
                <a:spcPts val="0"/>
              </a:spcAft>
              <a:buSzPts val="800"/>
              <a:buNone/>
              <a:defRPr/>
            </a:lvl8pPr>
            <a:lvl9pPr lvl="8" algn="l">
              <a:spcBef>
                <a:spcPts val="0"/>
              </a:spcBef>
              <a:spcAft>
                <a:spcPts val="0"/>
              </a:spcAft>
              <a:buSzPts val="800"/>
              <a:buNone/>
              <a:defRPr/>
            </a:lvl9pPr>
          </a:lstStyle>
          <a:p/>
        </p:txBody>
      </p:sp>
      <p:sp>
        <p:nvSpPr>
          <p:cNvPr id="170" name="Google Shape;170;p30"/>
          <p:cNvSpPr txBox="1"/>
          <p:nvPr>
            <p:ph idx="12" type="sldNum"/>
          </p:nvPr>
        </p:nvSpPr>
        <p:spPr>
          <a:xfrm>
            <a:off x="3686175" y="3575447"/>
            <a:ext cx="1200150" cy="205383"/>
          </a:xfrm>
          <a:prstGeom prst="rect">
            <a:avLst/>
          </a:prstGeom>
          <a:noFill/>
          <a:ln>
            <a:noFill/>
          </a:ln>
        </p:spPr>
        <p:txBody>
          <a:bodyPr anchorCtr="0" anchor="ctr" bIns="25700" lIns="51425" spcFirstLastPara="1" rIns="51425" wrap="square" tIns="2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71" name="Shape 171"/>
        <p:cNvGrpSpPr/>
        <p:nvPr/>
      </p:nvGrpSpPr>
      <p:grpSpPr>
        <a:xfrm>
          <a:off x="0" y="0"/>
          <a:ext cx="0" cy="0"/>
          <a:chOff x="0" y="0"/>
          <a:chExt cx="0" cy="0"/>
        </a:xfrm>
      </p:grpSpPr>
      <p:sp>
        <p:nvSpPr>
          <p:cNvPr id="172" name="Google Shape;172;p31"/>
          <p:cNvSpPr txBox="1"/>
          <p:nvPr>
            <p:ph type="title"/>
          </p:nvPr>
        </p:nvSpPr>
        <p:spPr>
          <a:xfrm>
            <a:off x="257175" y="154484"/>
            <a:ext cx="4629150" cy="642938"/>
          </a:xfrm>
          <a:prstGeom prst="rect">
            <a:avLst/>
          </a:prstGeom>
          <a:noFill/>
          <a:ln>
            <a:noFill/>
          </a:ln>
        </p:spPr>
        <p:txBody>
          <a:bodyPr anchorCtr="0" anchor="ctr" bIns="25700" lIns="51425" spcFirstLastPara="1" rIns="51425" wrap="square" tIns="25700">
            <a:normAutofit/>
          </a:bodyPr>
          <a:lstStyle>
            <a:lvl1pPr lvl="0" algn="ctr">
              <a:spcBef>
                <a:spcPts val="0"/>
              </a:spcBef>
              <a:spcAft>
                <a:spcPts val="0"/>
              </a:spcAft>
              <a:buClr>
                <a:schemeClr val="dk1"/>
              </a:buClr>
              <a:buSzPts val="1000"/>
              <a:buNone/>
              <a:defRPr/>
            </a:lvl1pPr>
            <a:lvl2pPr lvl="1">
              <a:spcBef>
                <a:spcPts val="0"/>
              </a:spcBef>
              <a:spcAft>
                <a:spcPts val="0"/>
              </a:spcAft>
              <a:buSzPts val="800"/>
              <a:buNone/>
              <a:defRPr/>
            </a:lvl2pPr>
            <a:lvl3pPr lvl="2">
              <a:spcBef>
                <a:spcPts val="0"/>
              </a:spcBef>
              <a:spcAft>
                <a:spcPts val="0"/>
              </a:spcAft>
              <a:buSzPts val="800"/>
              <a:buNone/>
              <a:defRPr/>
            </a:lvl3pPr>
            <a:lvl4pPr lvl="3">
              <a:spcBef>
                <a:spcPts val="0"/>
              </a:spcBef>
              <a:spcAft>
                <a:spcPts val="0"/>
              </a:spcAft>
              <a:buSzPts val="800"/>
              <a:buNone/>
              <a:defRPr/>
            </a:lvl4pPr>
            <a:lvl5pPr lvl="4">
              <a:spcBef>
                <a:spcPts val="0"/>
              </a:spcBef>
              <a:spcAft>
                <a:spcPts val="0"/>
              </a:spcAft>
              <a:buSzPts val="800"/>
              <a:buNone/>
              <a:defRPr/>
            </a:lvl5pPr>
            <a:lvl6pPr lvl="5">
              <a:spcBef>
                <a:spcPts val="0"/>
              </a:spcBef>
              <a:spcAft>
                <a:spcPts val="0"/>
              </a:spcAft>
              <a:buSzPts val="800"/>
              <a:buNone/>
              <a:defRPr/>
            </a:lvl6pPr>
            <a:lvl7pPr lvl="6">
              <a:spcBef>
                <a:spcPts val="0"/>
              </a:spcBef>
              <a:spcAft>
                <a:spcPts val="0"/>
              </a:spcAft>
              <a:buSzPts val="800"/>
              <a:buNone/>
              <a:defRPr/>
            </a:lvl7pPr>
            <a:lvl8pPr lvl="7">
              <a:spcBef>
                <a:spcPts val="0"/>
              </a:spcBef>
              <a:spcAft>
                <a:spcPts val="0"/>
              </a:spcAft>
              <a:buSzPts val="800"/>
              <a:buNone/>
              <a:defRPr/>
            </a:lvl8pPr>
            <a:lvl9pPr lvl="8">
              <a:spcBef>
                <a:spcPts val="0"/>
              </a:spcBef>
              <a:spcAft>
                <a:spcPts val="0"/>
              </a:spcAft>
              <a:buSzPts val="800"/>
              <a:buNone/>
              <a:defRPr/>
            </a:lvl9pPr>
          </a:lstStyle>
          <a:p/>
        </p:txBody>
      </p:sp>
      <p:sp>
        <p:nvSpPr>
          <p:cNvPr id="173" name="Google Shape;173;p31"/>
          <p:cNvSpPr txBox="1"/>
          <p:nvPr>
            <p:ph idx="1" type="body"/>
          </p:nvPr>
        </p:nvSpPr>
        <p:spPr>
          <a:xfrm>
            <a:off x="257175" y="900113"/>
            <a:ext cx="2271713" cy="2545854"/>
          </a:xfrm>
          <a:prstGeom prst="rect">
            <a:avLst/>
          </a:prstGeom>
          <a:noFill/>
          <a:ln>
            <a:noFill/>
          </a:ln>
        </p:spPr>
        <p:txBody>
          <a:bodyPr anchorCtr="0" anchor="t" bIns="25700" lIns="51425" spcFirstLastPara="1" rIns="51425" wrap="square" tIns="25700">
            <a:normAutofit/>
          </a:bodyPr>
          <a:lstStyle>
            <a:lvl1pPr indent="-330200" lvl="0" marL="457200" algn="l">
              <a:spcBef>
                <a:spcPts val="300"/>
              </a:spcBef>
              <a:spcAft>
                <a:spcPts val="0"/>
              </a:spcAft>
              <a:buClr>
                <a:schemeClr val="dk1"/>
              </a:buClr>
              <a:buSzPts val="1600"/>
              <a:buChar char="•"/>
              <a:defRPr sz="1600"/>
            </a:lvl1pPr>
            <a:lvl2pPr indent="-317500" lvl="1" marL="914400" algn="l">
              <a:spcBef>
                <a:spcPts val="300"/>
              </a:spcBef>
              <a:spcAft>
                <a:spcPts val="0"/>
              </a:spcAft>
              <a:buClr>
                <a:schemeClr val="dk1"/>
              </a:buClr>
              <a:buSzPts val="1400"/>
              <a:buChar char="–"/>
              <a:defRPr sz="1400"/>
            </a:lvl2pPr>
            <a:lvl3pPr indent="-298450" lvl="2" marL="1371600" algn="l">
              <a:spcBef>
                <a:spcPts val="200"/>
              </a:spcBef>
              <a:spcAft>
                <a:spcPts val="0"/>
              </a:spcAft>
              <a:buClr>
                <a:schemeClr val="dk1"/>
              </a:buClr>
              <a:buSzPts val="1100"/>
              <a:buChar char="•"/>
              <a:defRPr sz="1100"/>
            </a:lvl3pPr>
            <a:lvl4pPr indent="-292100" lvl="3" marL="1828800" algn="l">
              <a:spcBef>
                <a:spcPts val="200"/>
              </a:spcBef>
              <a:spcAft>
                <a:spcPts val="0"/>
              </a:spcAft>
              <a:buClr>
                <a:schemeClr val="dk1"/>
              </a:buClr>
              <a:buSzPts val="1000"/>
              <a:buChar char="–"/>
              <a:defRPr sz="1000"/>
            </a:lvl4pPr>
            <a:lvl5pPr indent="-292100" lvl="4" marL="2286000" algn="l">
              <a:spcBef>
                <a:spcPts val="200"/>
              </a:spcBef>
              <a:spcAft>
                <a:spcPts val="0"/>
              </a:spcAft>
              <a:buClr>
                <a:schemeClr val="dk1"/>
              </a:buClr>
              <a:buSzPts val="1000"/>
              <a:buChar char="»"/>
              <a:defRPr sz="1000"/>
            </a:lvl5pPr>
            <a:lvl6pPr indent="-292100" lvl="5" marL="2743200" algn="l">
              <a:spcBef>
                <a:spcPts val="200"/>
              </a:spcBef>
              <a:spcAft>
                <a:spcPts val="0"/>
              </a:spcAft>
              <a:buClr>
                <a:schemeClr val="dk1"/>
              </a:buClr>
              <a:buSzPts val="1000"/>
              <a:buChar char="•"/>
              <a:defRPr sz="1000"/>
            </a:lvl6pPr>
            <a:lvl7pPr indent="-292100" lvl="6" marL="3200400" algn="l">
              <a:spcBef>
                <a:spcPts val="200"/>
              </a:spcBef>
              <a:spcAft>
                <a:spcPts val="0"/>
              </a:spcAft>
              <a:buClr>
                <a:schemeClr val="dk1"/>
              </a:buClr>
              <a:buSzPts val="1000"/>
              <a:buChar char="•"/>
              <a:defRPr sz="1000"/>
            </a:lvl7pPr>
            <a:lvl8pPr indent="-292100" lvl="7" marL="3657600" algn="l">
              <a:spcBef>
                <a:spcPts val="200"/>
              </a:spcBef>
              <a:spcAft>
                <a:spcPts val="0"/>
              </a:spcAft>
              <a:buClr>
                <a:schemeClr val="dk1"/>
              </a:buClr>
              <a:buSzPts val="1000"/>
              <a:buChar char="•"/>
              <a:defRPr sz="1000"/>
            </a:lvl8pPr>
            <a:lvl9pPr indent="-292100" lvl="8" marL="4114800" algn="l">
              <a:spcBef>
                <a:spcPts val="200"/>
              </a:spcBef>
              <a:spcAft>
                <a:spcPts val="0"/>
              </a:spcAft>
              <a:buClr>
                <a:schemeClr val="dk1"/>
              </a:buClr>
              <a:buSzPts val="1000"/>
              <a:buChar char="•"/>
              <a:defRPr sz="1000"/>
            </a:lvl9pPr>
          </a:lstStyle>
          <a:p/>
        </p:txBody>
      </p:sp>
      <p:sp>
        <p:nvSpPr>
          <p:cNvPr id="174" name="Google Shape;174;p31"/>
          <p:cNvSpPr txBox="1"/>
          <p:nvPr>
            <p:ph idx="2" type="body"/>
          </p:nvPr>
        </p:nvSpPr>
        <p:spPr>
          <a:xfrm>
            <a:off x="2614613" y="900113"/>
            <a:ext cx="2271713" cy="2545854"/>
          </a:xfrm>
          <a:prstGeom prst="rect">
            <a:avLst/>
          </a:prstGeom>
          <a:noFill/>
          <a:ln>
            <a:noFill/>
          </a:ln>
        </p:spPr>
        <p:txBody>
          <a:bodyPr anchorCtr="0" anchor="t" bIns="25700" lIns="51425" spcFirstLastPara="1" rIns="51425" wrap="square" tIns="25700">
            <a:normAutofit/>
          </a:bodyPr>
          <a:lstStyle>
            <a:lvl1pPr indent="-330200" lvl="0" marL="457200" algn="l">
              <a:spcBef>
                <a:spcPts val="300"/>
              </a:spcBef>
              <a:spcAft>
                <a:spcPts val="0"/>
              </a:spcAft>
              <a:buClr>
                <a:schemeClr val="dk1"/>
              </a:buClr>
              <a:buSzPts val="1600"/>
              <a:buChar char="•"/>
              <a:defRPr sz="1600"/>
            </a:lvl1pPr>
            <a:lvl2pPr indent="-317500" lvl="1" marL="914400" algn="l">
              <a:spcBef>
                <a:spcPts val="300"/>
              </a:spcBef>
              <a:spcAft>
                <a:spcPts val="0"/>
              </a:spcAft>
              <a:buClr>
                <a:schemeClr val="dk1"/>
              </a:buClr>
              <a:buSzPts val="1400"/>
              <a:buChar char="–"/>
              <a:defRPr sz="1400"/>
            </a:lvl2pPr>
            <a:lvl3pPr indent="-298450" lvl="2" marL="1371600" algn="l">
              <a:spcBef>
                <a:spcPts val="200"/>
              </a:spcBef>
              <a:spcAft>
                <a:spcPts val="0"/>
              </a:spcAft>
              <a:buClr>
                <a:schemeClr val="dk1"/>
              </a:buClr>
              <a:buSzPts val="1100"/>
              <a:buChar char="•"/>
              <a:defRPr sz="1100"/>
            </a:lvl3pPr>
            <a:lvl4pPr indent="-292100" lvl="3" marL="1828800" algn="l">
              <a:spcBef>
                <a:spcPts val="200"/>
              </a:spcBef>
              <a:spcAft>
                <a:spcPts val="0"/>
              </a:spcAft>
              <a:buClr>
                <a:schemeClr val="dk1"/>
              </a:buClr>
              <a:buSzPts val="1000"/>
              <a:buChar char="–"/>
              <a:defRPr sz="1000"/>
            </a:lvl4pPr>
            <a:lvl5pPr indent="-292100" lvl="4" marL="2286000" algn="l">
              <a:spcBef>
                <a:spcPts val="200"/>
              </a:spcBef>
              <a:spcAft>
                <a:spcPts val="0"/>
              </a:spcAft>
              <a:buClr>
                <a:schemeClr val="dk1"/>
              </a:buClr>
              <a:buSzPts val="1000"/>
              <a:buChar char="»"/>
              <a:defRPr sz="1000"/>
            </a:lvl5pPr>
            <a:lvl6pPr indent="-292100" lvl="5" marL="2743200" algn="l">
              <a:spcBef>
                <a:spcPts val="200"/>
              </a:spcBef>
              <a:spcAft>
                <a:spcPts val="0"/>
              </a:spcAft>
              <a:buClr>
                <a:schemeClr val="dk1"/>
              </a:buClr>
              <a:buSzPts val="1000"/>
              <a:buChar char="•"/>
              <a:defRPr sz="1000"/>
            </a:lvl6pPr>
            <a:lvl7pPr indent="-292100" lvl="6" marL="3200400" algn="l">
              <a:spcBef>
                <a:spcPts val="200"/>
              </a:spcBef>
              <a:spcAft>
                <a:spcPts val="0"/>
              </a:spcAft>
              <a:buClr>
                <a:schemeClr val="dk1"/>
              </a:buClr>
              <a:buSzPts val="1000"/>
              <a:buChar char="•"/>
              <a:defRPr sz="1000"/>
            </a:lvl7pPr>
            <a:lvl8pPr indent="-292100" lvl="7" marL="3657600" algn="l">
              <a:spcBef>
                <a:spcPts val="200"/>
              </a:spcBef>
              <a:spcAft>
                <a:spcPts val="0"/>
              </a:spcAft>
              <a:buClr>
                <a:schemeClr val="dk1"/>
              </a:buClr>
              <a:buSzPts val="1000"/>
              <a:buChar char="•"/>
              <a:defRPr sz="1000"/>
            </a:lvl8pPr>
            <a:lvl9pPr indent="-292100" lvl="8" marL="4114800" algn="l">
              <a:spcBef>
                <a:spcPts val="200"/>
              </a:spcBef>
              <a:spcAft>
                <a:spcPts val="0"/>
              </a:spcAft>
              <a:buClr>
                <a:schemeClr val="dk1"/>
              </a:buClr>
              <a:buSzPts val="1000"/>
              <a:buChar char="•"/>
              <a:defRPr sz="1000"/>
            </a:lvl9pPr>
          </a:lstStyle>
          <a:p/>
        </p:txBody>
      </p:sp>
      <p:sp>
        <p:nvSpPr>
          <p:cNvPr id="175" name="Google Shape;175;p31"/>
          <p:cNvSpPr txBox="1"/>
          <p:nvPr>
            <p:ph idx="10" type="dt"/>
          </p:nvPr>
        </p:nvSpPr>
        <p:spPr>
          <a:xfrm>
            <a:off x="257175" y="3575447"/>
            <a:ext cx="1200150" cy="205383"/>
          </a:xfrm>
          <a:prstGeom prst="rect">
            <a:avLst/>
          </a:prstGeom>
          <a:noFill/>
          <a:ln>
            <a:noFill/>
          </a:ln>
        </p:spPr>
        <p:txBody>
          <a:bodyPr anchorCtr="0" anchor="ctr" bIns="25700" lIns="51425" spcFirstLastPara="1" rIns="51425" wrap="square" tIns="25700">
            <a:noAutofit/>
          </a:bodyPr>
          <a:lstStyle>
            <a:lvl1pPr lvl="0" algn="l">
              <a:spcBef>
                <a:spcPts val="0"/>
              </a:spcBef>
              <a:spcAft>
                <a:spcPts val="0"/>
              </a:spcAft>
              <a:buSzPts val="800"/>
              <a:buNone/>
              <a:defRPr/>
            </a:lvl1pPr>
            <a:lvl2pPr lvl="1" algn="l">
              <a:spcBef>
                <a:spcPts val="0"/>
              </a:spcBef>
              <a:spcAft>
                <a:spcPts val="0"/>
              </a:spcAft>
              <a:buSzPts val="800"/>
              <a:buNone/>
              <a:defRPr/>
            </a:lvl2pPr>
            <a:lvl3pPr lvl="2" algn="l">
              <a:spcBef>
                <a:spcPts val="0"/>
              </a:spcBef>
              <a:spcAft>
                <a:spcPts val="0"/>
              </a:spcAft>
              <a:buSzPts val="800"/>
              <a:buNone/>
              <a:defRPr/>
            </a:lvl3pPr>
            <a:lvl4pPr lvl="3" algn="l">
              <a:spcBef>
                <a:spcPts val="0"/>
              </a:spcBef>
              <a:spcAft>
                <a:spcPts val="0"/>
              </a:spcAft>
              <a:buSzPts val="800"/>
              <a:buNone/>
              <a:defRPr/>
            </a:lvl4pPr>
            <a:lvl5pPr lvl="4" algn="l">
              <a:spcBef>
                <a:spcPts val="0"/>
              </a:spcBef>
              <a:spcAft>
                <a:spcPts val="0"/>
              </a:spcAft>
              <a:buSzPts val="800"/>
              <a:buNone/>
              <a:defRPr/>
            </a:lvl5pPr>
            <a:lvl6pPr lvl="5" algn="l">
              <a:spcBef>
                <a:spcPts val="0"/>
              </a:spcBef>
              <a:spcAft>
                <a:spcPts val="0"/>
              </a:spcAft>
              <a:buSzPts val="800"/>
              <a:buNone/>
              <a:defRPr/>
            </a:lvl6pPr>
            <a:lvl7pPr lvl="6" algn="l">
              <a:spcBef>
                <a:spcPts val="0"/>
              </a:spcBef>
              <a:spcAft>
                <a:spcPts val="0"/>
              </a:spcAft>
              <a:buSzPts val="800"/>
              <a:buNone/>
              <a:defRPr/>
            </a:lvl7pPr>
            <a:lvl8pPr lvl="7" algn="l">
              <a:spcBef>
                <a:spcPts val="0"/>
              </a:spcBef>
              <a:spcAft>
                <a:spcPts val="0"/>
              </a:spcAft>
              <a:buSzPts val="800"/>
              <a:buNone/>
              <a:defRPr/>
            </a:lvl8pPr>
            <a:lvl9pPr lvl="8" algn="l">
              <a:spcBef>
                <a:spcPts val="0"/>
              </a:spcBef>
              <a:spcAft>
                <a:spcPts val="0"/>
              </a:spcAft>
              <a:buSzPts val="800"/>
              <a:buNone/>
              <a:defRPr/>
            </a:lvl9pPr>
          </a:lstStyle>
          <a:p/>
        </p:txBody>
      </p:sp>
      <p:sp>
        <p:nvSpPr>
          <p:cNvPr id="176" name="Google Shape;176;p31"/>
          <p:cNvSpPr txBox="1"/>
          <p:nvPr>
            <p:ph idx="11" type="ftr"/>
          </p:nvPr>
        </p:nvSpPr>
        <p:spPr>
          <a:xfrm>
            <a:off x="1757363" y="3575447"/>
            <a:ext cx="1628775" cy="205383"/>
          </a:xfrm>
          <a:prstGeom prst="rect">
            <a:avLst/>
          </a:prstGeom>
          <a:noFill/>
          <a:ln>
            <a:noFill/>
          </a:ln>
        </p:spPr>
        <p:txBody>
          <a:bodyPr anchorCtr="0" anchor="ctr" bIns="25700" lIns="51425" spcFirstLastPara="1" rIns="51425" wrap="square" tIns="25700">
            <a:noAutofit/>
          </a:bodyPr>
          <a:lstStyle>
            <a:lvl1pPr lvl="0" algn="ctr">
              <a:spcBef>
                <a:spcPts val="0"/>
              </a:spcBef>
              <a:spcAft>
                <a:spcPts val="0"/>
              </a:spcAft>
              <a:buSzPts val="800"/>
              <a:buNone/>
              <a:defRPr/>
            </a:lvl1pPr>
            <a:lvl2pPr lvl="1" algn="l">
              <a:spcBef>
                <a:spcPts val="0"/>
              </a:spcBef>
              <a:spcAft>
                <a:spcPts val="0"/>
              </a:spcAft>
              <a:buSzPts val="800"/>
              <a:buNone/>
              <a:defRPr/>
            </a:lvl2pPr>
            <a:lvl3pPr lvl="2" algn="l">
              <a:spcBef>
                <a:spcPts val="0"/>
              </a:spcBef>
              <a:spcAft>
                <a:spcPts val="0"/>
              </a:spcAft>
              <a:buSzPts val="800"/>
              <a:buNone/>
              <a:defRPr/>
            </a:lvl3pPr>
            <a:lvl4pPr lvl="3" algn="l">
              <a:spcBef>
                <a:spcPts val="0"/>
              </a:spcBef>
              <a:spcAft>
                <a:spcPts val="0"/>
              </a:spcAft>
              <a:buSzPts val="800"/>
              <a:buNone/>
              <a:defRPr/>
            </a:lvl4pPr>
            <a:lvl5pPr lvl="4" algn="l">
              <a:spcBef>
                <a:spcPts val="0"/>
              </a:spcBef>
              <a:spcAft>
                <a:spcPts val="0"/>
              </a:spcAft>
              <a:buSzPts val="800"/>
              <a:buNone/>
              <a:defRPr/>
            </a:lvl5pPr>
            <a:lvl6pPr lvl="5" algn="l">
              <a:spcBef>
                <a:spcPts val="0"/>
              </a:spcBef>
              <a:spcAft>
                <a:spcPts val="0"/>
              </a:spcAft>
              <a:buSzPts val="800"/>
              <a:buNone/>
              <a:defRPr/>
            </a:lvl6pPr>
            <a:lvl7pPr lvl="6" algn="l">
              <a:spcBef>
                <a:spcPts val="0"/>
              </a:spcBef>
              <a:spcAft>
                <a:spcPts val="0"/>
              </a:spcAft>
              <a:buSzPts val="800"/>
              <a:buNone/>
              <a:defRPr/>
            </a:lvl7pPr>
            <a:lvl8pPr lvl="7" algn="l">
              <a:spcBef>
                <a:spcPts val="0"/>
              </a:spcBef>
              <a:spcAft>
                <a:spcPts val="0"/>
              </a:spcAft>
              <a:buSzPts val="800"/>
              <a:buNone/>
              <a:defRPr/>
            </a:lvl8pPr>
            <a:lvl9pPr lvl="8" algn="l">
              <a:spcBef>
                <a:spcPts val="0"/>
              </a:spcBef>
              <a:spcAft>
                <a:spcPts val="0"/>
              </a:spcAft>
              <a:buSzPts val="800"/>
              <a:buNone/>
              <a:defRPr/>
            </a:lvl9pPr>
          </a:lstStyle>
          <a:p/>
        </p:txBody>
      </p:sp>
      <p:sp>
        <p:nvSpPr>
          <p:cNvPr id="177" name="Google Shape;177;p31"/>
          <p:cNvSpPr txBox="1"/>
          <p:nvPr>
            <p:ph idx="12" type="sldNum"/>
          </p:nvPr>
        </p:nvSpPr>
        <p:spPr>
          <a:xfrm>
            <a:off x="3686175" y="3575447"/>
            <a:ext cx="1200150" cy="205383"/>
          </a:xfrm>
          <a:prstGeom prst="rect">
            <a:avLst/>
          </a:prstGeom>
          <a:noFill/>
          <a:ln>
            <a:noFill/>
          </a:ln>
        </p:spPr>
        <p:txBody>
          <a:bodyPr anchorCtr="0" anchor="ctr" bIns="25700" lIns="51425" spcFirstLastPara="1" rIns="51425" wrap="square" tIns="2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78" name="Shape 178"/>
        <p:cNvGrpSpPr/>
        <p:nvPr/>
      </p:nvGrpSpPr>
      <p:grpSpPr>
        <a:xfrm>
          <a:off x="0" y="0"/>
          <a:ext cx="0" cy="0"/>
          <a:chOff x="0" y="0"/>
          <a:chExt cx="0" cy="0"/>
        </a:xfrm>
      </p:grpSpPr>
      <p:sp>
        <p:nvSpPr>
          <p:cNvPr id="179" name="Google Shape;179;p32"/>
          <p:cNvSpPr txBox="1"/>
          <p:nvPr>
            <p:ph type="title"/>
          </p:nvPr>
        </p:nvSpPr>
        <p:spPr>
          <a:xfrm>
            <a:off x="257175" y="154484"/>
            <a:ext cx="4629150" cy="642938"/>
          </a:xfrm>
          <a:prstGeom prst="rect">
            <a:avLst/>
          </a:prstGeom>
          <a:noFill/>
          <a:ln>
            <a:noFill/>
          </a:ln>
        </p:spPr>
        <p:txBody>
          <a:bodyPr anchorCtr="0" anchor="ctr" bIns="25700" lIns="51425" spcFirstLastPara="1" rIns="51425" wrap="square" tIns="25700">
            <a:normAutofit/>
          </a:bodyPr>
          <a:lstStyle>
            <a:lvl1pPr lvl="0" algn="ctr">
              <a:spcBef>
                <a:spcPts val="0"/>
              </a:spcBef>
              <a:spcAft>
                <a:spcPts val="0"/>
              </a:spcAft>
              <a:buClr>
                <a:schemeClr val="dk1"/>
              </a:buClr>
              <a:buSzPts val="2500"/>
              <a:buFont typeface="Calibri"/>
              <a:buNone/>
              <a:defRPr/>
            </a:lvl1pPr>
            <a:lvl2pPr lvl="1">
              <a:spcBef>
                <a:spcPts val="0"/>
              </a:spcBef>
              <a:spcAft>
                <a:spcPts val="0"/>
              </a:spcAft>
              <a:buSzPts val="800"/>
              <a:buNone/>
              <a:defRPr/>
            </a:lvl2pPr>
            <a:lvl3pPr lvl="2">
              <a:spcBef>
                <a:spcPts val="0"/>
              </a:spcBef>
              <a:spcAft>
                <a:spcPts val="0"/>
              </a:spcAft>
              <a:buSzPts val="800"/>
              <a:buNone/>
              <a:defRPr/>
            </a:lvl3pPr>
            <a:lvl4pPr lvl="3">
              <a:spcBef>
                <a:spcPts val="0"/>
              </a:spcBef>
              <a:spcAft>
                <a:spcPts val="0"/>
              </a:spcAft>
              <a:buSzPts val="800"/>
              <a:buNone/>
              <a:defRPr/>
            </a:lvl4pPr>
            <a:lvl5pPr lvl="4">
              <a:spcBef>
                <a:spcPts val="0"/>
              </a:spcBef>
              <a:spcAft>
                <a:spcPts val="0"/>
              </a:spcAft>
              <a:buSzPts val="800"/>
              <a:buNone/>
              <a:defRPr/>
            </a:lvl5pPr>
            <a:lvl6pPr lvl="5">
              <a:spcBef>
                <a:spcPts val="0"/>
              </a:spcBef>
              <a:spcAft>
                <a:spcPts val="0"/>
              </a:spcAft>
              <a:buSzPts val="800"/>
              <a:buNone/>
              <a:defRPr/>
            </a:lvl6pPr>
            <a:lvl7pPr lvl="6">
              <a:spcBef>
                <a:spcPts val="0"/>
              </a:spcBef>
              <a:spcAft>
                <a:spcPts val="0"/>
              </a:spcAft>
              <a:buSzPts val="800"/>
              <a:buNone/>
              <a:defRPr/>
            </a:lvl7pPr>
            <a:lvl8pPr lvl="7">
              <a:spcBef>
                <a:spcPts val="0"/>
              </a:spcBef>
              <a:spcAft>
                <a:spcPts val="0"/>
              </a:spcAft>
              <a:buSzPts val="800"/>
              <a:buNone/>
              <a:defRPr/>
            </a:lvl8pPr>
            <a:lvl9pPr lvl="8">
              <a:spcBef>
                <a:spcPts val="0"/>
              </a:spcBef>
              <a:spcAft>
                <a:spcPts val="0"/>
              </a:spcAft>
              <a:buSzPts val="800"/>
              <a:buNone/>
              <a:defRPr/>
            </a:lvl9pPr>
          </a:lstStyle>
          <a:p/>
        </p:txBody>
      </p:sp>
      <p:sp>
        <p:nvSpPr>
          <p:cNvPr id="180" name="Google Shape;180;p32"/>
          <p:cNvSpPr txBox="1"/>
          <p:nvPr>
            <p:ph idx="1" type="body"/>
          </p:nvPr>
        </p:nvSpPr>
        <p:spPr>
          <a:xfrm>
            <a:off x="257175" y="863501"/>
            <a:ext cx="2272606" cy="359866"/>
          </a:xfrm>
          <a:prstGeom prst="rect">
            <a:avLst/>
          </a:prstGeom>
          <a:noFill/>
          <a:ln>
            <a:noFill/>
          </a:ln>
        </p:spPr>
        <p:txBody>
          <a:bodyPr anchorCtr="0" anchor="b" bIns="25700" lIns="51425" spcFirstLastPara="1" rIns="51425" wrap="square" tIns="25700">
            <a:normAutofit/>
          </a:bodyPr>
          <a:lstStyle>
            <a:lvl1pPr indent="-228600" lvl="0" marL="457200" algn="l">
              <a:spcBef>
                <a:spcPts val="300"/>
              </a:spcBef>
              <a:spcAft>
                <a:spcPts val="0"/>
              </a:spcAft>
              <a:buClr>
                <a:schemeClr val="dk1"/>
              </a:buClr>
              <a:buSzPts val="1400"/>
              <a:buNone/>
              <a:defRPr b="1" sz="1400"/>
            </a:lvl1pPr>
            <a:lvl2pPr indent="-228600" lvl="1" marL="914400" algn="l">
              <a:spcBef>
                <a:spcPts val="200"/>
              </a:spcBef>
              <a:spcAft>
                <a:spcPts val="0"/>
              </a:spcAft>
              <a:buClr>
                <a:schemeClr val="dk1"/>
              </a:buClr>
              <a:buSzPts val="1100"/>
              <a:buNone/>
              <a:defRPr b="1" sz="1100"/>
            </a:lvl2pPr>
            <a:lvl3pPr indent="-228600" lvl="2" marL="1371600" algn="l">
              <a:spcBef>
                <a:spcPts val="200"/>
              </a:spcBef>
              <a:spcAft>
                <a:spcPts val="0"/>
              </a:spcAft>
              <a:buClr>
                <a:schemeClr val="dk1"/>
              </a:buClr>
              <a:buSzPts val="1000"/>
              <a:buNone/>
              <a:defRPr b="1" sz="1000"/>
            </a:lvl3pPr>
            <a:lvl4pPr indent="-228600" lvl="3" marL="1828800" algn="l">
              <a:spcBef>
                <a:spcPts val="200"/>
              </a:spcBef>
              <a:spcAft>
                <a:spcPts val="0"/>
              </a:spcAft>
              <a:buClr>
                <a:schemeClr val="dk1"/>
              </a:buClr>
              <a:buSzPts val="900"/>
              <a:buNone/>
              <a:defRPr b="1" sz="900"/>
            </a:lvl4pPr>
            <a:lvl5pPr indent="-228600" lvl="4" marL="2286000" algn="l">
              <a:spcBef>
                <a:spcPts val="200"/>
              </a:spcBef>
              <a:spcAft>
                <a:spcPts val="0"/>
              </a:spcAft>
              <a:buClr>
                <a:schemeClr val="dk1"/>
              </a:buClr>
              <a:buSzPts val="900"/>
              <a:buNone/>
              <a:defRPr b="1" sz="900"/>
            </a:lvl5pPr>
            <a:lvl6pPr indent="-228600" lvl="5" marL="2743200" algn="l">
              <a:spcBef>
                <a:spcPts val="200"/>
              </a:spcBef>
              <a:spcAft>
                <a:spcPts val="0"/>
              </a:spcAft>
              <a:buClr>
                <a:schemeClr val="dk1"/>
              </a:buClr>
              <a:buSzPts val="900"/>
              <a:buNone/>
              <a:defRPr b="1" sz="900"/>
            </a:lvl6pPr>
            <a:lvl7pPr indent="-228600" lvl="6" marL="3200400" algn="l">
              <a:spcBef>
                <a:spcPts val="200"/>
              </a:spcBef>
              <a:spcAft>
                <a:spcPts val="0"/>
              </a:spcAft>
              <a:buClr>
                <a:schemeClr val="dk1"/>
              </a:buClr>
              <a:buSzPts val="900"/>
              <a:buNone/>
              <a:defRPr b="1" sz="900"/>
            </a:lvl7pPr>
            <a:lvl8pPr indent="-228600" lvl="7" marL="3657600" algn="l">
              <a:spcBef>
                <a:spcPts val="200"/>
              </a:spcBef>
              <a:spcAft>
                <a:spcPts val="0"/>
              </a:spcAft>
              <a:buClr>
                <a:schemeClr val="dk1"/>
              </a:buClr>
              <a:buSzPts val="900"/>
              <a:buNone/>
              <a:defRPr b="1" sz="900"/>
            </a:lvl8pPr>
            <a:lvl9pPr indent="-228600" lvl="8" marL="4114800" algn="l">
              <a:spcBef>
                <a:spcPts val="200"/>
              </a:spcBef>
              <a:spcAft>
                <a:spcPts val="0"/>
              </a:spcAft>
              <a:buClr>
                <a:schemeClr val="dk1"/>
              </a:buClr>
              <a:buSzPts val="900"/>
              <a:buNone/>
              <a:defRPr b="1" sz="900"/>
            </a:lvl9pPr>
          </a:lstStyle>
          <a:p/>
        </p:txBody>
      </p:sp>
      <p:sp>
        <p:nvSpPr>
          <p:cNvPr id="181" name="Google Shape;181;p32"/>
          <p:cNvSpPr txBox="1"/>
          <p:nvPr>
            <p:ph idx="2" type="body"/>
          </p:nvPr>
        </p:nvSpPr>
        <p:spPr>
          <a:xfrm>
            <a:off x="257175" y="1223367"/>
            <a:ext cx="2272606" cy="2222599"/>
          </a:xfrm>
          <a:prstGeom prst="rect">
            <a:avLst/>
          </a:prstGeom>
          <a:noFill/>
          <a:ln>
            <a:noFill/>
          </a:ln>
        </p:spPr>
        <p:txBody>
          <a:bodyPr anchorCtr="0" anchor="t" bIns="25700" lIns="51425" spcFirstLastPara="1" rIns="51425" wrap="square" tIns="25700">
            <a:normAutofit/>
          </a:bodyPr>
          <a:lstStyle>
            <a:lvl1pPr indent="-317500" lvl="0" marL="457200" algn="l">
              <a:spcBef>
                <a:spcPts val="300"/>
              </a:spcBef>
              <a:spcAft>
                <a:spcPts val="0"/>
              </a:spcAft>
              <a:buClr>
                <a:schemeClr val="dk1"/>
              </a:buClr>
              <a:buSzPts val="1400"/>
              <a:buChar char="•"/>
              <a:defRPr sz="1400"/>
            </a:lvl1pPr>
            <a:lvl2pPr indent="-298450" lvl="1" marL="914400" algn="l">
              <a:spcBef>
                <a:spcPts val="200"/>
              </a:spcBef>
              <a:spcAft>
                <a:spcPts val="0"/>
              </a:spcAft>
              <a:buClr>
                <a:schemeClr val="dk1"/>
              </a:buClr>
              <a:buSzPts val="1100"/>
              <a:buChar char="–"/>
              <a:defRPr sz="1100"/>
            </a:lvl2pPr>
            <a:lvl3pPr indent="-292100" lvl="2" marL="1371600" algn="l">
              <a:spcBef>
                <a:spcPts val="200"/>
              </a:spcBef>
              <a:spcAft>
                <a:spcPts val="0"/>
              </a:spcAft>
              <a:buClr>
                <a:schemeClr val="dk1"/>
              </a:buClr>
              <a:buSzPts val="1000"/>
              <a:buChar char="•"/>
              <a:defRPr sz="1000"/>
            </a:lvl3pPr>
            <a:lvl4pPr indent="-285750" lvl="3" marL="1828800" algn="l">
              <a:spcBef>
                <a:spcPts val="200"/>
              </a:spcBef>
              <a:spcAft>
                <a:spcPts val="0"/>
              </a:spcAft>
              <a:buClr>
                <a:schemeClr val="dk1"/>
              </a:buClr>
              <a:buSzPts val="900"/>
              <a:buChar char="–"/>
              <a:defRPr sz="900"/>
            </a:lvl4pPr>
            <a:lvl5pPr indent="-285750" lvl="4" marL="2286000" algn="l">
              <a:spcBef>
                <a:spcPts val="200"/>
              </a:spcBef>
              <a:spcAft>
                <a:spcPts val="0"/>
              </a:spcAft>
              <a:buClr>
                <a:schemeClr val="dk1"/>
              </a:buClr>
              <a:buSzPts val="900"/>
              <a:buChar char="»"/>
              <a:defRPr sz="900"/>
            </a:lvl5pPr>
            <a:lvl6pPr indent="-285750" lvl="5" marL="2743200" algn="l">
              <a:spcBef>
                <a:spcPts val="200"/>
              </a:spcBef>
              <a:spcAft>
                <a:spcPts val="0"/>
              </a:spcAft>
              <a:buClr>
                <a:schemeClr val="dk1"/>
              </a:buClr>
              <a:buSzPts val="900"/>
              <a:buChar char="•"/>
              <a:defRPr sz="900"/>
            </a:lvl6pPr>
            <a:lvl7pPr indent="-285750" lvl="6" marL="3200400" algn="l">
              <a:spcBef>
                <a:spcPts val="200"/>
              </a:spcBef>
              <a:spcAft>
                <a:spcPts val="0"/>
              </a:spcAft>
              <a:buClr>
                <a:schemeClr val="dk1"/>
              </a:buClr>
              <a:buSzPts val="900"/>
              <a:buChar char="•"/>
              <a:defRPr sz="900"/>
            </a:lvl7pPr>
            <a:lvl8pPr indent="-285750" lvl="7" marL="3657600" algn="l">
              <a:spcBef>
                <a:spcPts val="200"/>
              </a:spcBef>
              <a:spcAft>
                <a:spcPts val="0"/>
              </a:spcAft>
              <a:buClr>
                <a:schemeClr val="dk1"/>
              </a:buClr>
              <a:buSzPts val="900"/>
              <a:buChar char="•"/>
              <a:defRPr sz="900"/>
            </a:lvl8pPr>
            <a:lvl9pPr indent="-285750" lvl="8" marL="4114800" algn="l">
              <a:spcBef>
                <a:spcPts val="200"/>
              </a:spcBef>
              <a:spcAft>
                <a:spcPts val="0"/>
              </a:spcAft>
              <a:buClr>
                <a:schemeClr val="dk1"/>
              </a:buClr>
              <a:buSzPts val="900"/>
              <a:buChar char="•"/>
              <a:defRPr sz="900"/>
            </a:lvl9pPr>
          </a:lstStyle>
          <a:p/>
        </p:txBody>
      </p:sp>
      <p:sp>
        <p:nvSpPr>
          <p:cNvPr id="182" name="Google Shape;182;p32"/>
          <p:cNvSpPr txBox="1"/>
          <p:nvPr>
            <p:ph idx="3" type="body"/>
          </p:nvPr>
        </p:nvSpPr>
        <p:spPr>
          <a:xfrm>
            <a:off x="2612827" y="863501"/>
            <a:ext cx="2273498" cy="359866"/>
          </a:xfrm>
          <a:prstGeom prst="rect">
            <a:avLst/>
          </a:prstGeom>
          <a:noFill/>
          <a:ln>
            <a:noFill/>
          </a:ln>
        </p:spPr>
        <p:txBody>
          <a:bodyPr anchorCtr="0" anchor="b" bIns="25700" lIns="51425" spcFirstLastPara="1" rIns="51425" wrap="square" tIns="25700">
            <a:normAutofit/>
          </a:bodyPr>
          <a:lstStyle>
            <a:lvl1pPr indent="-228600" lvl="0" marL="457200" algn="l">
              <a:spcBef>
                <a:spcPts val="300"/>
              </a:spcBef>
              <a:spcAft>
                <a:spcPts val="0"/>
              </a:spcAft>
              <a:buClr>
                <a:schemeClr val="dk1"/>
              </a:buClr>
              <a:buSzPts val="1400"/>
              <a:buNone/>
              <a:defRPr b="1" sz="1400"/>
            </a:lvl1pPr>
            <a:lvl2pPr indent="-228600" lvl="1" marL="914400" algn="l">
              <a:spcBef>
                <a:spcPts val="200"/>
              </a:spcBef>
              <a:spcAft>
                <a:spcPts val="0"/>
              </a:spcAft>
              <a:buClr>
                <a:schemeClr val="dk1"/>
              </a:buClr>
              <a:buSzPts val="1100"/>
              <a:buNone/>
              <a:defRPr b="1" sz="1100"/>
            </a:lvl2pPr>
            <a:lvl3pPr indent="-228600" lvl="2" marL="1371600" algn="l">
              <a:spcBef>
                <a:spcPts val="200"/>
              </a:spcBef>
              <a:spcAft>
                <a:spcPts val="0"/>
              </a:spcAft>
              <a:buClr>
                <a:schemeClr val="dk1"/>
              </a:buClr>
              <a:buSzPts val="1000"/>
              <a:buNone/>
              <a:defRPr b="1" sz="1000"/>
            </a:lvl3pPr>
            <a:lvl4pPr indent="-228600" lvl="3" marL="1828800" algn="l">
              <a:spcBef>
                <a:spcPts val="200"/>
              </a:spcBef>
              <a:spcAft>
                <a:spcPts val="0"/>
              </a:spcAft>
              <a:buClr>
                <a:schemeClr val="dk1"/>
              </a:buClr>
              <a:buSzPts val="900"/>
              <a:buNone/>
              <a:defRPr b="1" sz="900"/>
            </a:lvl4pPr>
            <a:lvl5pPr indent="-228600" lvl="4" marL="2286000" algn="l">
              <a:spcBef>
                <a:spcPts val="200"/>
              </a:spcBef>
              <a:spcAft>
                <a:spcPts val="0"/>
              </a:spcAft>
              <a:buClr>
                <a:schemeClr val="dk1"/>
              </a:buClr>
              <a:buSzPts val="900"/>
              <a:buNone/>
              <a:defRPr b="1" sz="900"/>
            </a:lvl5pPr>
            <a:lvl6pPr indent="-228600" lvl="5" marL="2743200" algn="l">
              <a:spcBef>
                <a:spcPts val="200"/>
              </a:spcBef>
              <a:spcAft>
                <a:spcPts val="0"/>
              </a:spcAft>
              <a:buClr>
                <a:schemeClr val="dk1"/>
              </a:buClr>
              <a:buSzPts val="900"/>
              <a:buNone/>
              <a:defRPr b="1" sz="900"/>
            </a:lvl6pPr>
            <a:lvl7pPr indent="-228600" lvl="6" marL="3200400" algn="l">
              <a:spcBef>
                <a:spcPts val="200"/>
              </a:spcBef>
              <a:spcAft>
                <a:spcPts val="0"/>
              </a:spcAft>
              <a:buClr>
                <a:schemeClr val="dk1"/>
              </a:buClr>
              <a:buSzPts val="900"/>
              <a:buNone/>
              <a:defRPr b="1" sz="900"/>
            </a:lvl7pPr>
            <a:lvl8pPr indent="-228600" lvl="7" marL="3657600" algn="l">
              <a:spcBef>
                <a:spcPts val="200"/>
              </a:spcBef>
              <a:spcAft>
                <a:spcPts val="0"/>
              </a:spcAft>
              <a:buClr>
                <a:schemeClr val="dk1"/>
              </a:buClr>
              <a:buSzPts val="900"/>
              <a:buNone/>
              <a:defRPr b="1" sz="900"/>
            </a:lvl8pPr>
            <a:lvl9pPr indent="-228600" lvl="8" marL="4114800" algn="l">
              <a:spcBef>
                <a:spcPts val="200"/>
              </a:spcBef>
              <a:spcAft>
                <a:spcPts val="0"/>
              </a:spcAft>
              <a:buClr>
                <a:schemeClr val="dk1"/>
              </a:buClr>
              <a:buSzPts val="900"/>
              <a:buNone/>
              <a:defRPr b="1" sz="900"/>
            </a:lvl9pPr>
          </a:lstStyle>
          <a:p/>
        </p:txBody>
      </p:sp>
      <p:sp>
        <p:nvSpPr>
          <p:cNvPr id="183" name="Google Shape;183;p32"/>
          <p:cNvSpPr txBox="1"/>
          <p:nvPr>
            <p:ph idx="4" type="body"/>
          </p:nvPr>
        </p:nvSpPr>
        <p:spPr>
          <a:xfrm>
            <a:off x="2612827" y="1223367"/>
            <a:ext cx="2273498" cy="2222599"/>
          </a:xfrm>
          <a:prstGeom prst="rect">
            <a:avLst/>
          </a:prstGeom>
          <a:noFill/>
          <a:ln>
            <a:noFill/>
          </a:ln>
        </p:spPr>
        <p:txBody>
          <a:bodyPr anchorCtr="0" anchor="t" bIns="25700" lIns="51425" spcFirstLastPara="1" rIns="51425" wrap="square" tIns="25700">
            <a:normAutofit/>
          </a:bodyPr>
          <a:lstStyle>
            <a:lvl1pPr indent="-317500" lvl="0" marL="457200" algn="l">
              <a:spcBef>
                <a:spcPts val="300"/>
              </a:spcBef>
              <a:spcAft>
                <a:spcPts val="0"/>
              </a:spcAft>
              <a:buClr>
                <a:schemeClr val="dk1"/>
              </a:buClr>
              <a:buSzPts val="1400"/>
              <a:buChar char="•"/>
              <a:defRPr sz="1400"/>
            </a:lvl1pPr>
            <a:lvl2pPr indent="-298450" lvl="1" marL="914400" algn="l">
              <a:spcBef>
                <a:spcPts val="200"/>
              </a:spcBef>
              <a:spcAft>
                <a:spcPts val="0"/>
              </a:spcAft>
              <a:buClr>
                <a:schemeClr val="dk1"/>
              </a:buClr>
              <a:buSzPts val="1100"/>
              <a:buChar char="–"/>
              <a:defRPr sz="1100"/>
            </a:lvl2pPr>
            <a:lvl3pPr indent="-292100" lvl="2" marL="1371600" algn="l">
              <a:spcBef>
                <a:spcPts val="200"/>
              </a:spcBef>
              <a:spcAft>
                <a:spcPts val="0"/>
              </a:spcAft>
              <a:buClr>
                <a:schemeClr val="dk1"/>
              </a:buClr>
              <a:buSzPts val="1000"/>
              <a:buChar char="•"/>
              <a:defRPr sz="1000"/>
            </a:lvl3pPr>
            <a:lvl4pPr indent="-285750" lvl="3" marL="1828800" algn="l">
              <a:spcBef>
                <a:spcPts val="200"/>
              </a:spcBef>
              <a:spcAft>
                <a:spcPts val="0"/>
              </a:spcAft>
              <a:buClr>
                <a:schemeClr val="dk1"/>
              </a:buClr>
              <a:buSzPts val="900"/>
              <a:buChar char="–"/>
              <a:defRPr sz="900"/>
            </a:lvl4pPr>
            <a:lvl5pPr indent="-285750" lvl="4" marL="2286000" algn="l">
              <a:spcBef>
                <a:spcPts val="200"/>
              </a:spcBef>
              <a:spcAft>
                <a:spcPts val="0"/>
              </a:spcAft>
              <a:buClr>
                <a:schemeClr val="dk1"/>
              </a:buClr>
              <a:buSzPts val="900"/>
              <a:buChar char="»"/>
              <a:defRPr sz="900"/>
            </a:lvl5pPr>
            <a:lvl6pPr indent="-285750" lvl="5" marL="2743200" algn="l">
              <a:spcBef>
                <a:spcPts val="200"/>
              </a:spcBef>
              <a:spcAft>
                <a:spcPts val="0"/>
              </a:spcAft>
              <a:buClr>
                <a:schemeClr val="dk1"/>
              </a:buClr>
              <a:buSzPts val="900"/>
              <a:buChar char="•"/>
              <a:defRPr sz="900"/>
            </a:lvl6pPr>
            <a:lvl7pPr indent="-285750" lvl="6" marL="3200400" algn="l">
              <a:spcBef>
                <a:spcPts val="200"/>
              </a:spcBef>
              <a:spcAft>
                <a:spcPts val="0"/>
              </a:spcAft>
              <a:buClr>
                <a:schemeClr val="dk1"/>
              </a:buClr>
              <a:buSzPts val="900"/>
              <a:buChar char="•"/>
              <a:defRPr sz="900"/>
            </a:lvl7pPr>
            <a:lvl8pPr indent="-285750" lvl="7" marL="3657600" algn="l">
              <a:spcBef>
                <a:spcPts val="200"/>
              </a:spcBef>
              <a:spcAft>
                <a:spcPts val="0"/>
              </a:spcAft>
              <a:buClr>
                <a:schemeClr val="dk1"/>
              </a:buClr>
              <a:buSzPts val="900"/>
              <a:buChar char="•"/>
              <a:defRPr sz="900"/>
            </a:lvl8pPr>
            <a:lvl9pPr indent="-285750" lvl="8" marL="4114800" algn="l">
              <a:spcBef>
                <a:spcPts val="200"/>
              </a:spcBef>
              <a:spcAft>
                <a:spcPts val="0"/>
              </a:spcAft>
              <a:buClr>
                <a:schemeClr val="dk1"/>
              </a:buClr>
              <a:buSzPts val="900"/>
              <a:buChar char="•"/>
              <a:defRPr sz="900"/>
            </a:lvl9pPr>
          </a:lstStyle>
          <a:p/>
        </p:txBody>
      </p:sp>
      <p:sp>
        <p:nvSpPr>
          <p:cNvPr id="184" name="Google Shape;184;p32"/>
          <p:cNvSpPr txBox="1"/>
          <p:nvPr>
            <p:ph idx="10" type="dt"/>
          </p:nvPr>
        </p:nvSpPr>
        <p:spPr>
          <a:xfrm>
            <a:off x="257175" y="3575447"/>
            <a:ext cx="1200150" cy="205383"/>
          </a:xfrm>
          <a:prstGeom prst="rect">
            <a:avLst/>
          </a:prstGeom>
          <a:noFill/>
          <a:ln>
            <a:noFill/>
          </a:ln>
        </p:spPr>
        <p:txBody>
          <a:bodyPr anchorCtr="0" anchor="ctr" bIns="25700" lIns="51425" spcFirstLastPara="1" rIns="51425" wrap="square" tIns="25700">
            <a:noAutofit/>
          </a:bodyPr>
          <a:lstStyle>
            <a:lvl1pPr lvl="0" algn="l">
              <a:spcBef>
                <a:spcPts val="0"/>
              </a:spcBef>
              <a:spcAft>
                <a:spcPts val="0"/>
              </a:spcAft>
              <a:buSzPts val="800"/>
              <a:buNone/>
              <a:defRPr/>
            </a:lvl1pPr>
            <a:lvl2pPr lvl="1" algn="l">
              <a:spcBef>
                <a:spcPts val="0"/>
              </a:spcBef>
              <a:spcAft>
                <a:spcPts val="0"/>
              </a:spcAft>
              <a:buSzPts val="800"/>
              <a:buNone/>
              <a:defRPr/>
            </a:lvl2pPr>
            <a:lvl3pPr lvl="2" algn="l">
              <a:spcBef>
                <a:spcPts val="0"/>
              </a:spcBef>
              <a:spcAft>
                <a:spcPts val="0"/>
              </a:spcAft>
              <a:buSzPts val="800"/>
              <a:buNone/>
              <a:defRPr/>
            </a:lvl3pPr>
            <a:lvl4pPr lvl="3" algn="l">
              <a:spcBef>
                <a:spcPts val="0"/>
              </a:spcBef>
              <a:spcAft>
                <a:spcPts val="0"/>
              </a:spcAft>
              <a:buSzPts val="800"/>
              <a:buNone/>
              <a:defRPr/>
            </a:lvl4pPr>
            <a:lvl5pPr lvl="4" algn="l">
              <a:spcBef>
                <a:spcPts val="0"/>
              </a:spcBef>
              <a:spcAft>
                <a:spcPts val="0"/>
              </a:spcAft>
              <a:buSzPts val="800"/>
              <a:buNone/>
              <a:defRPr/>
            </a:lvl5pPr>
            <a:lvl6pPr lvl="5" algn="l">
              <a:spcBef>
                <a:spcPts val="0"/>
              </a:spcBef>
              <a:spcAft>
                <a:spcPts val="0"/>
              </a:spcAft>
              <a:buSzPts val="800"/>
              <a:buNone/>
              <a:defRPr/>
            </a:lvl6pPr>
            <a:lvl7pPr lvl="6" algn="l">
              <a:spcBef>
                <a:spcPts val="0"/>
              </a:spcBef>
              <a:spcAft>
                <a:spcPts val="0"/>
              </a:spcAft>
              <a:buSzPts val="800"/>
              <a:buNone/>
              <a:defRPr/>
            </a:lvl7pPr>
            <a:lvl8pPr lvl="7" algn="l">
              <a:spcBef>
                <a:spcPts val="0"/>
              </a:spcBef>
              <a:spcAft>
                <a:spcPts val="0"/>
              </a:spcAft>
              <a:buSzPts val="800"/>
              <a:buNone/>
              <a:defRPr/>
            </a:lvl8pPr>
            <a:lvl9pPr lvl="8" algn="l">
              <a:spcBef>
                <a:spcPts val="0"/>
              </a:spcBef>
              <a:spcAft>
                <a:spcPts val="0"/>
              </a:spcAft>
              <a:buSzPts val="800"/>
              <a:buNone/>
              <a:defRPr/>
            </a:lvl9pPr>
          </a:lstStyle>
          <a:p/>
        </p:txBody>
      </p:sp>
      <p:sp>
        <p:nvSpPr>
          <p:cNvPr id="185" name="Google Shape;185;p32"/>
          <p:cNvSpPr txBox="1"/>
          <p:nvPr>
            <p:ph idx="11" type="ftr"/>
          </p:nvPr>
        </p:nvSpPr>
        <p:spPr>
          <a:xfrm>
            <a:off x="1757363" y="3575447"/>
            <a:ext cx="1628775" cy="205383"/>
          </a:xfrm>
          <a:prstGeom prst="rect">
            <a:avLst/>
          </a:prstGeom>
          <a:noFill/>
          <a:ln>
            <a:noFill/>
          </a:ln>
        </p:spPr>
        <p:txBody>
          <a:bodyPr anchorCtr="0" anchor="ctr" bIns="25700" lIns="51425" spcFirstLastPara="1" rIns="51425" wrap="square" tIns="25700">
            <a:noAutofit/>
          </a:bodyPr>
          <a:lstStyle>
            <a:lvl1pPr lvl="0" algn="ctr">
              <a:spcBef>
                <a:spcPts val="0"/>
              </a:spcBef>
              <a:spcAft>
                <a:spcPts val="0"/>
              </a:spcAft>
              <a:buSzPts val="800"/>
              <a:buNone/>
              <a:defRPr/>
            </a:lvl1pPr>
            <a:lvl2pPr lvl="1" algn="l">
              <a:spcBef>
                <a:spcPts val="0"/>
              </a:spcBef>
              <a:spcAft>
                <a:spcPts val="0"/>
              </a:spcAft>
              <a:buSzPts val="800"/>
              <a:buNone/>
              <a:defRPr/>
            </a:lvl2pPr>
            <a:lvl3pPr lvl="2" algn="l">
              <a:spcBef>
                <a:spcPts val="0"/>
              </a:spcBef>
              <a:spcAft>
                <a:spcPts val="0"/>
              </a:spcAft>
              <a:buSzPts val="800"/>
              <a:buNone/>
              <a:defRPr/>
            </a:lvl3pPr>
            <a:lvl4pPr lvl="3" algn="l">
              <a:spcBef>
                <a:spcPts val="0"/>
              </a:spcBef>
              <a:spcAft>
                <a:spcPts val="0"/>
              </a:spcAft>
              <a:buSzPts val="800"/>
              <a:buNone/>
              <a:defRPr/>
            </a:lvl4pPr>
            <a:lvl5pPr lvl="4" algn="l">
              <a:spcBef>
                <a:spcPts val="0"/>
              </a:spcBef>
              <a:spcAft>
                <a:spcPts val="0"/>
              </a:spcAft>
              <a:buSzPts val="800"/>
              <a:buNone/>
              <a:defRPr/>
            </a:lvl5pPr>
            <a:lvl6pPr lvl="5" algn="l">
              <a:spcBef>
                <a:spcPts val="0"/>
              </a:spcBef>
              <a:spcAft>
                <a:spcPts val="0"/>
              </a:spcAft>
              <a:buSzPts val="800"/>
              <a:buNone/>
              <a:defRPr/>
            </a:lvl6pPr>
            <a:lvl7pPr lvl="6" algn="l">
              <a:spcBef>
                <a:spcPts val="0"/>
              </a:spcBef>
              <a:spcAft>
                <a:spcPts val="0"/>
              </a:spcAft>
              <a:buSzPts val="800"/>
              <a:buNone/>
              <a:defRPr/>
            </a:lvl7pPr>
            <a:lvl8pPr lvl="7" algn="l">
              <a:spcBef>
                <a:spcPts val="0"/>
              </a:spcBef>
              <a:spcAft>
                <a:spcPts val="0"/>
              </a:spcAft>
              <a:buSzPts val="800"/>
              <a:buNone/>
              <a:defRPr/>
            </a:lvl8pPr>
            <a:lvl9pPr lvl="8" algn="l">
              <a:spcBef>
                <a:spcPts val="0"/>
              </a:spcBef>
              <a:spcAft>
                <a:spcPts val="0"/>
              </a:spcAft>
              <a:buSzPts val="800"/>
              <a:buNone/>
              <a:defRPr/>
            </a:lvl9pPr>
          </a:lstStyle>
          <a:p/>
        </p:txBody>
      </p:sp>
      <p:sp>
        <p:nvSpPr>
          <p:cNvPr id="186" name="Google Shape;186;p32"/>
          <p:cNvSpPr txBox="1"/>
          <p:nvPr>
            <p:ph idx="12" type="sldNum"/>
          </p:nvPr>
        </p:nvSpPr>
        <p:spPr>
          <a:xfrm>
            <a:off x="3686175" y="3575447"/>
            <a:ext cx="1200150" cy="205383"/>
          </a:xfrm>
          <a:prstGeom prst="rect">
            <a:avLst/>
          </a:prstGeom>
          <a:noFill/>
          <a:ln>
            <a:noFill/>
          </a:ln>
        </p:spPr>
        <p:txBody>
          <a:bodyPr anchorCtr="0" anchor="ctr" bIns="25700" lIns="51425" spcFirstLastPara="1" rIns="51425" wrap="square" tIns="2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87" name="Shape 187"/>
        <p:cNvGrpSpPr/>
        <p:nvPr/>
      </p:nvGrpSpPr>
      <p:grpSpPr>
        <a:xfrm>
          <a:off x="0" y="0"/>
          <a:ext cx="0" cy="0"/>
          <a:chOff x="0" y="0"/>
          <a:chExt cx="0" cy="0"/>
        </a:xfrm>
      </p:grpSpPr>
      <p:sp>
        <p:nvSpPr>
          <p:cNvPr id="188" name="Google Shape;188;p33"/>
          <p:cNvSpPr txBox="1"/>
          <p:nvPr>
            <p:ph type="title"/>
          </p:nvPr>
        </p:nvSpPr>
        <p:spPr>
          <a:xfrm>
            <a:off x="257175" y="154484"/>
            <a:ext cx="4629150" cy="642938"/>
          </a:xfrm>
          <a:prstGeom prst="rect">
            <a:avLst/>
          </a:prstGeom>
          <a:noFill/>
          <a:ln>
            <a:noFill/>
          </a:ln>
        </p:spPr>
        <p:txBody>
          <a:bodyPr anchorCtr="0" anchor="ctr" bIns="25700" lIns="51425" spcFirstLastPara="1" rIns="51425" wrap="square" tIns="25700">
            <a:normAutofit/>
          </a:bodyPr>
          <a:lstStyle>
            <a:lvl1pPr lvl="0" algn="ctr">
              <a:spcBef>
                <a:spcPts val="0"/>
              </a:spcBef>
              <a:spcAft>
                <a:spcPts val="0"/>
              </a:spcAft>
              <a:buClr>
                <a:schemeClr val="dk1"/>
              </a:buClr>
              <a:buSzPts val="1000"/>
              <a:buNone/>
              <a:defRPr/>
            </a:lvl1pPr>
            <a:lvl2pPr lvl="1">
              <a:spcBef>
                <a:spcPts val="0"/>
              </a:spcBef>
              <a:spcAft>
                <a:spcPts val="0"/>
              </a:spcAft>
              <a:buSzPts val="800"/>
              <a:buNone/>
              <a:defRPr/>
            </a:lvl2pPr>
            <a:lvl3pPr lvl="2">
              <a:spcBef>
                <a:spcPts val="0"/>
              </a:spcBef>
              <a:spcAft>
                <a:spcPts val="0"/>
              </a:spcAft>
              <a:buSzPts val="800"/>
              <a:buNone/>
              <a:defRPr/>
            </a:lvl3pPr>
            <a:lvl4pPr lvl="3">
              <a:spcBef>
                <a:spcPts val="0"/>
              </a:spcBef>
              <a:spcAft>
                <a:spcPts val="0"/>
              </a:spcAft>
              <a:buSzPts val="800"/>
              <a:buNone/>
              <a:defRPr/>
            </a:lvl4pPr>
            <a:lvl5pPr lvl="4">
              <a:spcBef>
                <a:spcPts val="0"/>
              </a:spcBef>
              <a:spcAft>
                <a:spcPts val="0"/>
              </a:spcAft>
              <a:buSzPts val="800"/>
              <a:buNone/>
              <a:defRPr/>
            </a:lvl5pPr>
            <a:lvl6pPr lvl="5">
              <a:spcBef>
                <a:spcPts val="0"/>
              </a:spcBef>
              <a:spcAft>
                <a:spcPts val="0"/>
              </a:spcAft>
              <a:buSzPts val="800"/>
              <a:buNone/>
              <a:defRPr/>
            </a:lvl6pPr>
            <a:lvl7pPr lvl="6">
              <a:spcBef>
                <a:spcPts val="0"/>
              </a:spcBef>
              <a:spcAft>
                <a:spcPts val="0"/>
              </a:spcAft>
              <a:buSzPts val="800"/>
              <a:buNone/>
              <a:defRPr/>
            </a:lvl7pPr>
            <a:lvl8pPr lvl="7">
              <a:spcBef>
                <a:spcPts val="0"/>
              </a:spcBef>
              <a:spcAft>
                <a:spcPts val="0"/>
              </a:spcAft>
              <a:buSzPts val="800"/>
              <a:buNone/>
              <a:defRPr/>
            </a:lvl8pPr>
            <a:lvl9pPr lvl="8">
              <a:spcBef>
                <a:spcPts val="0"/>
              </a:spcBef>
              <a:spcAft>
                <a:spcPts val="0"/>
              </a:spcAft>
              <a:buSzPts val="800"/>
              <a:buNone/>
              <a:defRPr/>
            </a:lvl9pPr>
          </a:lstStyle>
          <a:p/>
        </p:txBody>
      </p:sp>
      <p:sp>
        <p:nvSpPr>
          <p:cNvPr id="189" name="Google Shape;189;p33"/>
          <p:cNvSpPr txBox="1"/>
          <p:nvPr>
            <p:ph idx="10" type="dt"/>
          </p:nvPr>
        </p:nvSpPr>
        <p:spPr>
          <a:xfrm>
            <a:off x="257175" y="3575447"/>
            <a:ext cx="1200150" cy="205383"/>
          </a:xfrm>
          <a:prstGeom prst="rect">
            <a:avLst/>
          </a:prstGeom>
          <a:noFill/>
          <a:ln>
            <a:noFill/>
          </a:ln>
        </p:spPr>
        <p:txBody>
          <a:bodyPr anchorCtr="0" anchor="ctr" bIns="25700" lIns="51425" spcFirstLastPara="1" rIns="51425" wrap="square" tIns="25700">
            <a:noAutofit/>
          </a:bodyPr>
          <a:lstStyle>
            <a:lvl1pPr lvl="0" algn="l">
              <a:spcBef>
                <a:spcPts val="0"/>
              </a:spcBef>
              <a:spcAft>
                <a:spcPts val="0"/>
              </a:spcAft>
              <a:buSzPts val="800"/>
              <a:buNone/>
              <a:defRPr/>
            </a:lvl1pPr>
            <a:lvl2pPr lvl="1" algn="l">
              <a:spcBef>
                <a:spcPts val="0"/>
              </a:spcBef>
              <a:spcAft>
                <a:spcPts val="0"/>
              </a:spcAft>
              <a:buSzPts val="800"/>
              <a:buNone/>
              <a:defRPr/>
            </a:lvl2pPr>
            <a:lvl3pPr lvl="2" algn="l">
              <a:spcBef>
                <a:spcPts val="0"/>
              </a:spcBef>
              <a:spcAft>
                <a:spcPts val="0"/>
              </a:spcAft>
              <a:buSzPts val="800"/>
              <a:buNone/>
              <a:defRPr/>
            </a:lvl3pPr>
            <a:lvl4pPr lvl="3" algn="l">
              <a:spcBef>
                <a:spcPts val="0"/>
              </a:spcBef>
              <a:spcAft>
                <a:spcPts val="0"/>
              </a:spcAft>
              <a:buSzPts val="800"/>
              <a:buNone/>
              <a:defRPr/>
            </a:lvl4pPr>
            <a:lvl5pPr lvl="4" algn="l">
              <a:spcBef>
                <a:spcPts val="0"/>
              </a:spcBef>
              <a:spcAft>
                <a:spcPts val="0"/>
              </a:spcAft>
              <a:buSzPts val="800"/>
              <a:buNone/>
              <a:defRPr/>
            </a:lvl5pPr>
            <a:lvl6pPr lvl="5" algn="l">
              <a:spcBef>
                <a:spcPts val="0"/>
              </a:spcBef>
              <a:spcAft>
                <a:spcPts val="0"/>
              </a:spcAft>
              <a:buSzPts val="800"/>
              <a:buNone/>
              <a:defRPr/>
            </a:lvl6pPr>
            <a:lvl7pPr lvl="6" algn="l">
              <a:spcBef>
                <a:spcPts val="0"/>
              </a:spcBef>
              <a:spcAft>
                <a:spcPts val="0"/>
              </a:spcAft>
              <a:buSzPts val="800"/>
              <a:buNone/>
              <a:defRPr/>
            </a:lvl7pPr>
            <a:lvl8pPr lvl="7" algn="l">
              <a:spcBef>
                <a:spcPts val="0"/>
              </a:spcBef>
              <a:spcAft>
                <a:spcPts val="0"/>
              </a:spcAft>
              <a:buSzPts val="800"/>
              <a:buNone/>
              <a:defRPr/>
            </a:lvl8pPr>
            <a:lvl9pPr lvl="8" algn="l">
              <a:spcBef>
                <a:spcPts val="0"/>
              </a:spcBef>
              <a:spcAft>
                <a:spcPts val="0"/>
              </a:spcAft>
              <a:buSzPts val="800"/>
              <a:buNone/>
              <a:defRPr/>
            </a:lvl9pPr>
          </a:lstStyle>
          <a:p/>
        </p:txBody>
      </p:sp>
      <p:sp>
        <p:nvSpPr>
          <p:cNvPr id="190" name="Google Shape;190;p33"/>
          <p:cNvSpPr txBox="1"/>
          <p:nvPr>
            <p:ph idx="11" type="ftr"/>
          </p:nvPr>
        </p:nvSpPr>
        <p:spPr>
          <a:xfrm>
            <a:off x="1757363" y="3575447"/>
            <a:ext cx="1628775" cy="205383"/>
          </a:xfrm>
          <a:prstGeom prst="rect">
            <a:avLst/>
          </a:prstGeom>
          <a:noFill/>
          <a:ln>
            <a:noFill/>
          </a:ln>
        </p:spPr>
        <p:txBody>
          <a:bodyPr anchorCtr="0" anchor="ctr" bIns="25700" lIns="51425" spcFirstLastPara="1" rIns="51425" wrap="square" tIns="25700">
            <a:noAutofit/>
          </a:bodyPr>
          <a:lstStyle>
            <a:lvl1pPr lvl="0" algn="ctr">
              <a:spcBef>
                <a:spcPts val="0"/>
              </a:spcBef>
              <a:spcAft>
                <a:spcPts val="0"/>
              </a:spcAft>
              <a:buSzPts val="800"/>
              <a:buNone/>
              <a:defRPr/>
            </a:lvl1pPr>
            <a:lvl2pPr lvl="1" algn="l">
              <a:spcBef>
                <a:spcPts val="0"/>
              </a:spcBef>
              <a:spcAft>
                <a:spcPts val="0"/>
              </a:spcAft>
              <a:buSzPts val="800"/>
              <a:buNone/>
              <a:defRPr/>
            </a:lvl2pPr>
            <a:lvl3pPr lvl="2" algn="l">
              <a:spcBef>
                <a:spcPts val="0"/>
              </a:spcBef>
              <a:spcAft>
                <a:spcPts val="0"/>
              </a:spcAft>
              <a:buSzPts val="800"/>
              <a:buNone/>
              <a:defRPr/>
            </a:lvl3pPr>
            <a:lvl4pPr lvl="3" algn="l">
              <a:spcBef>
                <a:spcPts val="0"/>
              </a:spcBef>
              <a:spcAft>
                <a:spcPts val="0"/>
              </a:spcAft>
              <a:buSzPts val="800"/>
              <a:buNone/>
              <a:defRPr/>
            </a:lvl4pPr>
            <a:lvl5pPr lvl="4" algn="l">
              <a:spcBef>
                <a:spcPts val="0"/>
              </a:spcBef>
              <a:spcAft>
                <a:spcPts val="0"/>
              </a:spcAft>
              <a:buSzPts val="800"/>
              <a:buNone/>
              <a:defRPr/>
            </a:lvl5pPr>
            <a:lvl6pPr lvl="5" algn="l">
              <a:spcBef>
                <a:spcPts val="0"/>
              </a:spcBef>
              <a:spcAft>
                <a:spcPts val="0"/>
              </a:spcAft>
              <a:buSzPts val="800"/>
              <a:buNone/>
              <a:defRPr/>
            </a:lvl6pPr>
            <a:lvl7pPr lvl="6" algn="l">
              <a:spcBef>
                <a:spcPts val="0"/>
              </a:spcBef>
              <a:spcAft>
                <a:spcPts val="0"/>
              </a:spcAft>
              <a:buSzPts val="800"/>
              <a:buNone/>
              <a:defRPr/>
            </a:lvl7pPr>
            <a:lvl8pPr lvl="7" algn="l">
              <a:spcBef>
                <a:spcPts val="0"/>
              </a:spcBef>
              <a:spcAft>
                <a:spcPts val="0"/>
              </a:spcAft>
              <a:buSzPts val="800"/>
              <a:buNone/>
              <a:defRPr/>
            </a:lvl8pPr>
            <a:lvl9pPr lvl="8" algn="l">
              <a:spcBef>
                <a:spcPts val="0"/>
              </a:spcBef>
              <a:spcAft>
                <a:spcPts val="0"/>
              </a:spcAft>
              <a:buSzPts val="800"/>
              <a:buNone/>
              <a:defRPr/>
            </a:lvl9pPr>
          </a:lstStyle>
          <a:p/>
        </p:txBody>
      </p:sp>
      <p:sp>
        <p:nvSpPr>
          <p:cNvPr id="191" name="Google Shape;191;p33"/>
          <p:cNvSpPr txBox="1"/>
          <p:nvPr>
            <p:ph idx="12" type="sldNum"/>
          </p:nvPr>
        </p:nvSpPr>
        <p:spPr>
          <a:xfrm>
            <a:off x="3686175" y="3575447"/>
            <a:ext cx="1200150" cy="205383"/>
          </a:xfrm>
          <a:prstGeom prst="rect">
            <a:avLst/>
          </a:prstGeom>
          <a:noFill/>
          <a:ln>
            <a:noFill/>
          </a:ln>
        </p:spPr>
        <p:txBody>
          <a:bodyPr anchorCtr="0" anchor="ctr" bIns="25700" lIns="51425" spcFirstLastPara="1" rIns="51425" wrap="square" tIns="2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92" name="Shape 192"/>
        <p:cNvGrpSpPr/>
        <p:nvPr/>
      </p:nvGrpSpPr>
      <p:grpSpPr>
        <a:xfrm>
          <a:off x="0" y="0"/>
          <a:ext cx="0" cy="0"/>
          <a:chOff x="0" y="0"/>
          <a:chExt cx="0" cy="0"/>
        </a:xfrm>
      </p:grpSpPr>
      <p:sp>
        <p:nvSpPr>
          <p:cNvPr id="193" name="Google Shape;193;p34"/>
          <p:cNvSpPr txBox="1"/>
          <p:nvPr>
            <p:ph type="title"/>
          </p:nvPr>
        </p:nvSpPr>
        <p:spPr>
          <a:xfrm>
            <a:off x="257175" y="153591"/>
            <a:ext cx="1692176" cy="653653"/>
          </a:xfrm>
          <a:prstGeom prst="rect">
            <a:avLst/>
          </a:prstGeom>
          <a:noFill/>
          <a:ln>
            <a:noFill/>
          </a:ln>
        </p:spPr>
        <p:txBody>
          <a:bodyPr anchorCtr="0" anchor="b" bIns="25700" lIns="51425" spcFirstLastPara="1" rIns="51425" wrap="square" tIns="25700">
            <a:normAutofit/>
          </a:bodyPr>
          <a:lstStyle>
            <a:lvl1pPr lvl="0" algn="l">
              <a:spcBef>
                <a:spcPts val="0"/>
              </a:spcBef>
              <a:spcAft>
                <a:spcPts val="0"/>
              </a:spcAft>
              <a:buClr>
                <a:schemeClr val="dk1"/>
              </a:buClr>
              <a:buSzPts val="1100"/>
              <a:buFont typeface="Calibri"/>
              <a:buNone/>
              <a:defRPr b="1" sz="1100"/>
            </a:lvl1pPr>
            <a:lvl2pPr lvl="1">
              <a:spcBef>
                <a:spcPts val="0"/>
              </a:spcBef>
              <a:spcAft>
                <a:spcPts val="0"/>
              </a:spcAft>
              <a:buSzPts val="800"/>
              <a:buNone/>
              <a:defRPr/>
            </a:lvl2pPr>
            <a:lvl3pPr lvl="2">
              <a:spcBef>
                <a:spcPts val="0"/>
              </a:spcBef>
              <a:spcAft>
                <a:spcPts val="0"/>
              </a:spcAft>
              <a:buSzPts val="800"/>
              <a:buNone/>
              <a:defRPr/>
            </a:lvl3pPr>
            <a:lvl4pPr lvl="3">
              <a:spcBef>
                <a:spcPts val="0"/>
              </a:spcBef>
              <a:spcAft>
                <a:spcPts val="0"/>
              </a:spcAft>
              <a:buSzPts val="800"/>
              <a:buNone/>
              <a:defRPr/>
            </a:lvl4pPr>
            <a:lvl5pPr lvl="4">
              <a:spcBef>
                <a:spcPts val="0"/>
              </a:spcBef>
              <a:spcAft>
                <a:spcPts val="0"/>
              </a:spcAft>
              <a:buSzPts val="800"/>
              <a:buNone/>
              <a:defRPr/>
            </a:lvl5pPr>
            <a:lvl6pPr lvl="5">
              <a:spcBef>
                <a:spcPts val="0"/>
              </a:spcBef>
              <a:spcAft>
                <a:spcPts val="0"/>
              </a:spcAft>
              <a:buSzPts val="800"/>
              <a:buNone/>
              <a:defRPr/>
            </a:lvl6pPr>
            <a:lvl7pPr lvl="6">
              <a:spcBef>
                <a:spcPts val="0"/>
              </a:spcBef>
              <a:spcAft>
                <a:spcPts val="0"/>
              </a:spcAft>
              <a:buSzPts val="800"/>
              <a:buNone/>
              <a:defRPr/>
            </a:lvl7pPr>
            <a:lvl8pPr lvl="7">
              <a:spcBef>
                <a:spcPts val="0"/>
              </a:spcBef>
              <a:spcAft>
                <a:spcPts val="0"/>
              </a:spcAft>
              <a:buSzPts val="800"/>
              <a:buNone/>
              <a:defRPr/>
            </a:lvl8pPr>
            <a:lvl9pPr lvl="8">
              <a:spcBef>
                <a:spcPts val="0"/>
              </a:spcBef>
              <a:spcAft>
                <a:spcPts val="0"/>
              </a:spcAft>
              <a:buSzPts val="800"/>
              <a:buNone/>
              <a:defRPr/>
            </a:lvl9pPr>
          </a:lstStyle>
          <a:p/>
        </p:txBody>
      </p:sp>
      <p:sp>
        <p:nvSpPr>
          <p:cNvPr id="194" name="Google Shape;194;p34"/>
          <p:cNvSpPr txBox="1"/>
          <p:nvPr>
            <p:ph idx="1" type="body"/>
          </p:nvPr>
        </p:nvSpPr>
        <p:spPr>
          <a:xfrm>
            <a:off x="2010966" y="153591"/>
            <a:ext cx="2875359" cy="3292376"/>
          </a:xfrm>
          <a:prstGeom prst="rect">
            <a:avLst/>
          </a:prstGeom>
          <a:noFill/>
          <a:ln>
            <a:noFill/>
          </a:ln>
        </p:spPr>
        <p:txBody>
          <a:bodyPr anchorCtr="0" anchor="t" bIns="25700" lIns="51425" spcFirstLastPara="1" rIns="51425" wrap="square" tIns="25700">
            <a:normAutofit/>
          </a:bodyPr>
          <a:lstStyle>
            <a:lvl1pPr indent="-342900" lvl="0" marL="457200" algn="l">
              <a:spcBef>
                <a:spcPts val="400"/>
              </a:spcBef>
              <a:spcAft>
                <a:spcPts val="0"/>
              </a:spcAft>
              <a:buClr>
                <a:schemeClr val="dk1"/>
              </a:buClr>
              <a:buSzPts val="1800"/>
              <a:buChar char="•"/>
              <a:defRPr sz="1800"/>
            </a:lvl1pPr>
            <a:lvl2pPr indent="-330200" lvl="1" marL="914400" algn="l">
              <a:spcBef>
                <a:spcPts val="300"/>
              </a:spcBef>
              <a:spcAft>
                <a:spcPts val="0"/>
              </a:spcAft>
              <a:buClr>
                <a:schemeClr val="dk1"/>
              </a:buClr>
              <a:buSzPts val="1600"/>
              <a:buChar char="–"/>
              <a:defRPr sz="1600"/>
            </a:lvl2pPr>
            <a:lvl3pPr indent="-317500" lvl="2" marL="1371600" algn="l">
              <a:spcBef>
                <a:spcPts val="300"/>
              </a:spcBef>
              <a:spcAft>
                <a:spcPts val="0"/>
              </a:spcAft>
              <a:buClr>
                <a:schemeClr val="dk1"/>
              </a:buClr>
              <a:buSzPts val="1400"/>
              <a:buChar char="•"/>
              <a:defRPr sz="1400"/>
            </a:lvl3pPr>
            <a:lvl4pPr indent="-298450" lvl="3" marL="1828800" algn="l">
              <a:spcBef>
                <a:spcPts val="200"/>
              </a:spcBef>
              <a:spcAft>
                <a:spcPts val="0"/>
              </a:spcAft>
              <a:buClr>
                <a:schemeClr val="dk1"/>
              </a:buClr>
              <a:buSzPts val="1100"/>
              <a:buChar char="–"/>
              <a:defRPr sz="1100"/>
            </a:lvl4pPr>
            <a:lvl5pPr indent="-298450" lvl="4" marL="2286000" algn="l">
              <a:spcBef>
                <a:spcPts val="200"/>
              </a:spcBef>
              <a:spcAft>
                <a:spcPts val="0"/>
              </a:spcAft>
              <a:buClr>
                <a:schemeClr val="dk1"/>
              </a:buClr>
              <a:buSzPts val="1100"/>
              <a:buChar char="»"/>
              <a:defRPr sz="1100"/>
            </a:lvl5pPr>
            <a:lvl6pPr indent="-298450" lvl="5" marL="2743200" algn="l">
              <a:spcBef>
                <a:spcPts val="200"/>
              </a:spcBef>
              <a:spcAft>
                <a:spcPts val="0"/>
              </a:spcAft>
              <a:buClr>
                <a:schemeClr val="dk1"/>
              </a:buClr>
              <a:buSzPts val="1100"/>
              <a:buChar char="•"/>
              <a:defRPr sz="1100"/>
            </a:lvl6pPr>
            <a:lvl7pPr indent="-298450" lvl="6" marL="3200400" algn="l">
              <a:spcBef>
                <a:spcPts val="200"/>
              </a:spcBef>
              <a:spcAft>
                <a:spcPts val="0"/>
              </a:spcAft>
              <a:buClr>
                <a:schemeClr val="dk1"/>
              </a:buClr>
              <a:buSzPts val="1100"/>
              <a:buChar char="•"/>
              <a:defRPr sz="1100"/>
            </a:lvl7pPr>
            <a:lvl8pPr indent="-298450" lvl="7" marL="3657600" algn="l">
              <a:spcBef>
                <a:spcPts val="200"/>
              </a:spcBef>
              <a:spcAft>
                <a:spcPts val="0"/>
              </a:spcAft>
              <a:buClr>
                <a:schemeClr val="dk1"/>
              </a:buClr>
              <a:buSzPts val="1100"/>
              <a:buChar char="•"/>
              <a:defRPr sz="1100"/>
            </a:lvl8pPr>
            <a:lvl9pPr indent="-298450" lvl="8" marL="4114800" algn="l">
              <a:spcBef>
                <a:spcPts val="200"/>
              </a:spcBef>
              <a:spcAft>
                <a:spcPts val="0"/>
              </a:spcAft>
              <a:buClr>
                <a:schemeClr val="dk1"/>
              </a:buClr>
              <a:buSzPts val="1100"/>
              <a:buChar char="•"/>
              <a:defRPr sz="1100"/>
            </a:lvl9pPr>
          </a:lstStyle>
          <a:p/>
        </p:txBody>
      </p:sp>
      <p:sp>
        <p:nvSpPr>
          <p:cNvPr id="195" name="Google Shape;195;p34"/>
          <p:cNvSpPr txBox="1"/>
          <p:nvPr>
            <p:ph idx="2" type="body"/>
          </p:nvPr>
        </p:nvSpPr>
        <p:spPr>
          <a:xfrm>
            <a:off x="257175" y="807244"/>
            <a:ext cx="1692176" cy="2638723"/>
          </a:xfrm>
          <a:prstGeom prst="rect">
            <a:avLst/>
          </a:prstGeom>
          <a:noFill/>
          <a:ln>
            <a:noFill/>
          </a:ln>
        </p:spPr>
        <p:txBody>
          <a:bodyPr anchorCtr="0" anchor="t" bIns="25700" lIns="51425" spcFirstLastPara="1" rIns="51425" wrap="square" tIns="25700">
            <a:normAutofit/>
          </a:bodyPr>
          <a:lstStyle>
            <a:lvl1pPr indent="-228600" lvl="0" marL="457200" algn="l">
              <a:spcBef>
                <a:spcPts val="200"/>
              </a:spcBef>
              <a:spcAft>
                <a:spcPts val="0"/>
              </a:spcAft>
              <a:buClr>
                <a:schemeClr val="dk1"/>
              </a:buClr>
              <a:buSzPts val="800"/>
              <a:buNone/>
              <a:defRPr sz="800"/>
            </a:lvl1pPr>
            <a:lvl2pPr indent="-228600" lvl="1" marL="914400" algn="l">
              <a:spcBef>
                <a:spcPts val="100"/>
              </a:spcBef>
              <a:spcAft>
                <a:spcPts val="0"/>
              </a:spcAft>
              <a:buClr>
                <a:schemeClr val="dk1"/>
              </a:buClr>
              <a:buSzPts val="700"/>
              <a:buNone/>
              <a:defRPr sz="700"/>
            </a:lvl2pPr>
            <a:lvl3pPr indent="-228600" lvl="2" marL="1371600" algn="l">
              <a:spcBef>
                <a:spcPts val="100"/>
              </a:spcBef>
              <a:spcAft>
                <a:spcPts val="0"/>
              </a:spcAft>
              <a:buClr>
                <a:schemeClr val="dk1"/>
              </a:buClr>
              <a:buSzPts val="600"/>
              <a:buNone/>
              <a:defRPr sz="600"/>
            </a:lvl3pPr>
            <a:lvl4pPr indent="-228600" lvl="3" marL="1828800" algn="l">
              <a:spcBef>
                <a:spcPts val="100"/>
              </a:spcBef>
              <a:spcAft>
                <a:spcPts val="0"/>
              </a:spcAft>
              <a:buClr>
                <a:schemeClr val="dk1"/>
              </a:buClr>
              <a:buSzPts val="500"/>
              <a:buNone/>
              <a:defRPr sz="500"/>
            </a:lvl4pPr>
            <a:lvl5pPr indent="-228600" lvl="4" marL="2286000" algn="l">
              <a:spcBef>
                <a:spcPts val="100"/>
              </a:spcBef>
              <a:spcAft>
                <a:spcPts val="0"/>
              </a:spcAft>
              <a:buClr>
                <a:schemeClr val="dk1"/>
              </a:buClr>
              <a:buSzPts val="500"/>
              <a:buNone/>
              <a:defRPr sz="500"/>
            </a:lvl5pPr>
            <a:lvl6pPr indent="-228600" lvl="5" marL="2743200" algn="l">
              <a:spcBef>
                <a:spcPts val="100"/>
              </a:spcBef>
              <a:spcAft>
                <a:spcPts val="0"/>
              </a:spcAft>
              <a:buClr>
                <a:schemeClr val="dk1"/>
              </a:buClr>
              <a:buSzPts val="500"/>
              <a:buNone/>
              <a:defRPr sz="500"/>
            </a:lvl6pPr>
            <a:lvl7pPr indent="-228600" lvl="6" marL="3200400" algn="l">
              <a:spcBef>
                <a:spcPts val="100"/>
              </a:spcBef>
              <a:spcAft>
                <a:spcPts val="0"/>
              </a:spcAft>
              <a:buClr>
                <a:schemeClr val="dk1"/>
              </a:buClr>
              <a:buSzPts val="500"/>
              <a:buNone/>
              <a:defRPr sz="500"/>
            </a:lvl7pPr>
            <a:lvl8pPr indent="-228600" lvl="7" marL="3657600" algn="l">
              <a:spcBef>
                <a:spcPts val="100"/>
              </a:spcBef>
              <a:spcAft>
                <a:spcPts val="0"/>
              </a:spcAft>
              <a:buClr>
                <a:schemeClr val="dk1"/>
              </a:buClr>
              <a:buSzPts val="500"/>
              <a:buNone/>
              <a:defRPr sz="500"/>
            </a:lvl8pPr>
            <a:lvl9pPr indent="-228600" lvl="8" marL="4114800" algn="l">
              <a:spcBef>
                <a:spcPts val="100"/>
              </a:spcBef>
              <a:spcAft>
                <a:spcPts val="0"/>
              </a:spcAft>
              <a:buClr>
                <a:schemeClr val="dk1"/>
              </a:buClr>
              <a:buSzPts val="500"/>
              <a:buNone/>
              <a:defRPr sz="500"/>
            </a:lvl9pPr>
          </a:lstStyle>
          <a:p/>
        </p:txBody>
      </p:sp>
      <p:sp>
        <p:nvSpPr>
          <p:cNvPr id="196" name="Google Shape;196;p34"/>
          <p:cNvSpPr txBox="1"/>
          <p:nvPr>
            <p:ph idx="10" type="dt"/>
          </p:nvPr>
        </p:nvSpPr>
        <p:spPr>
          <a:xfrm>
            <a:off x="257175" y="3575447"/>
            <a:ext cx="1200150" cy="205383"/>
          </a:xfrm>
          <a:prstGeom prst="rect">
            <a:avLst/>
          </a:prstGeom>
          <a:noFill/>
          <a:ln>
            <a:noFill/>
          </a:ln>
        </p:spPr>
        <p:txBody>
          <a:bodyPr anchorCtr="0" anchor="ctr" bIns="25700" lIns="51425" spcFirstLastPara="1" rIns="51425" wrap="square" tIns="25700">
            <a:noAutofit/>
          </a:bodyPr>
          <a:lstStyle>
            <a:lvl1pPr lvl="0" algn="l">
              <a:spcBef>
                <a:spcPts val="0"/>
              </a:spcBef>
              <a:spcAft>
                <a:spcPts val="0"/>
              </a:spcAft>
              <a:buSzPts val="800"/>
              <a:buNone/>
              <a:defRPr/>
            </a:lvl1pPr>
            <a:lvl2pPr lvl="1" algn="l">
              <a:spcBef>
                <a:spcPts val="0"/>
              </a:spcBef>
              <a:spcAft>
                <a:spcPts val="0"/>
              </a:spcAft>
              <a:buSzPts val="800"/>
              <a:buNone/>
              <a:defRPr/>
            </a:lvl2pPr>
            <a:lvl3pPr lvl="2" algn="l">
              <a:spcBef>
                <a:spcPts val="0"/>
              </a:spcBef>
              <a:spcAft>
                <a:spcPts val="0"/>
              </a:spcAft>
              <a:buSzPts val="800"/>
              <a:buNone/>
              <a:defRPr/>
            </a:lvl3pPr>
            <a:lvl4pPr lvl="3" algn="l">
              <a:spcBef>
                <a:spcPts val="0"/>
              </a:spcBef>
              <a:spcAft>
                <a:spcPts val="0"/>
              </a:spcAft>
              <a:buSzPts val="800"/>
              <a:buNone/>
              <a:defRPr/>
            </a:lvl4pPr>
            <a:lvl5pPr lvl="4" algn="l">
              <a:spcBef>
                <a:spcPts val="0"/>
              </a:spcBef>
              <a:spcAft>
                <a:spcPts val="0"/>
              </a:spcAft>
              <a:buSzPts val="800"/>
              <a:buNone/>
              <a:defRPr/>
            </a:lvl5pPr>
            <a:lvl6pPr lvl="5" algn="l">
              <a:spcBef>
                <a:spcPts val="0"/>
              </a:spcBef>
              <a:spcAft>
                <a:spcPts val="0"/>
              </a:spcAft>
              <a:buSzPts val="800"/>
              <a:buNone/>
              <a:defRPr/>
            </a:lvl6pPr>
            <a:lvl7pPr lvl="6" algn="l">
              <a:spcBef>
                <a:spcPts val="0"/>
              </a:spcBef>
              <a:spcAft>
                <a:spcPts val="0"/>
              </a:spcAft>
              <a:buSzPts val="800"/>
              <a:buNone/>
              <a:defRPr/>
            </a:lvl7pPr>
            <a:lvl8pPr lvl="7" algn="l">
              <a:spcBef>
                <a:spcPts val="0"/>
              </a:spcBef>
              <a:spcAft>
                <a:spcPts val="0"/>
              </a:spcAft>
              <a:buSzPts val="800"/>
              <a:buNone/>
              <a:defRPr/>
            </a:lvl8pPr>
            <a:lvl9pPr lvl="8" algn="l">
              <a:spcBef>
                <a:spcPts val="0"/>
              </a:spcBef>
              <a:spcAft>
                <a:spcPts val="0"/>
              </a:spcAft>
              <a:buSzPts val="800"/>
              <a:buNone/>
              <a:defRPr/>
            </a:lvl9pPr>
          </a:lstStyle>
          <a:p/>
        </p:txBody>
      </p:sp>
      <p:sp>
        <p:nvSpPr>
          <p:cNvPr id="197" name="Google Shape;197;p34"/>
          <p:cNvSpPr txBox="1"/>
          <p:nvPr>
            <p:ph idx="11" type="ftr"/>
          </p:nvPr>
        </p:nvSpPr>
        <p:spPr>
          <a:xfrm>
            <a:off x="1757363" y="3575447"/>
            <a:ext cx="1628775" cy="205383"/>
          </a:xfrm>
          <a:prstGeom prst="rect">
            <a:avLst/>
          </a:prstGeom>
          <a:noFill/>
          <a:ln>
            <a:noFill/>
          </a:ln>
        </p:spPr>
        <p:txBody>
          <a:bodyPr anchorCtr="0" anchor="ctr" bIns="25700" lIns="51425" spcFirstLastPara="1" rIns="51425" wrap="square" tIns="25700">
            <a:noAutofit/>
          </a:bodyPr>
          <a:lstStyle>
            <a:lvl1pPr lvl="0" algn="ctr">
              <a:spcBef>
                <a:spcPts val="0"/>
              </a:spcBef>
              <a:spcAft>
                <a:spcPts val="0"/>
              </a:spcAft>
              <a:buSzPts val="800"/>
              <a:buNone/>
              <a:defRPr/>
            </a:lvl1pPr>
            <a:lvl2pPr lvl="1" algn="l">
              <a:spcBef>
                <a:spcPts val="0"/>
              </a:spcBef>
              <a:spcAft>
                <a:spcPts val="0"/>
              </a:spcAft>
              <a:buSzPts val="800"/>
              <a:buNone/>
              <a:defRPr/>
            </a:lvl2pPr>
            <a:lvl3pPr lvl="2" algn="l">
              <a:spcBef>
                <a:spcPts val="0"/>
              </a:spcBef>
              <a:spcAft>
                <a:spcPts val="0"/>
              </a:spcAft>
              <a:buSzPts val="800"/>
              <a:buNone/>
              <a:defRPr/>
            </a:lvl3pPr>
            <a:lvl4pPr lvl="3" algn="l">
              <a:spcBef>
                <a:spcPts val="0"/>
              </a:spcBef>
              <a:spcAft>
                <a:spcPts val="0"/>
              </a:spcAft>
              <a:buSzPts val="800"/>
              <a:buNone/>
              <a:defRPr/>
            </a:lvl4pPr>
            <a:lvl5pPr lvl="4" algn="l">
              <a:spcBef>
                <a:spcPts val="0"/>
              </a:spcBef>
              <a:spcAft>
                <a:spcPts val="0"/>
              </a:spcAft>
              <a:buSzPts val="800"/>
              <a:buNone/>
              <a:defRPr/>
            </a:lvl5pPr>
            <a:lvl6pPr lvl="5" algn="l">
              <a:spcBef>
                <a:spcPts val="0"/>
              </a:spcBef>
              <a:spcAft>
                <a:spcPts val="0"/>
              </a:spcAft>
              <a:buSzPts val="800"/>
              <a:buNone/>
              <a:defRPr/>
            </a:lvl6pPr>
            <a:lvl7pPr lvl="6" algn="l">
              <a:spcBef>
                <a:spcPts val="0"/>
              </a:spcBef>
              <a:spcAft>
                <a:spcPts val="0"/>
              </a:spcAft>
              <a:buSzPts val="800"/>
              <a:buNone/>
              <a:defRPr/>
            </a:lvl7pPr>
            <a:lvl8pPr lvl="7" algn="l">
              <a:spcBef>
                <a:spcPts val="0"/>
              </a:spcBef>
              <a:spcAft>
                <a:spcPts val="0"/>
              </a:spcAft>
              <a:buSzPts val="800"/>
              <a:buNone/>
              <a:defRPr/>
            </a:lvl8pPr>
            <a:lvl9pPr lvl="8" algn="l">
              <a:spcBef>
                <a:spcPts val="0"/>
              </a:spcBef>
              <a:spcAft>
                <a:spcPts val="0"/>
              </a:spcAft>
              <a:buSzPts val="800"/>
              <a:buNone/>
              <a:defRPr/>
            </a:lvl9pPr>
          </a:lstStyle>
          <a:p/>
        </p:txBody>
      </p:sp>
      <p:sp>
        <p:nvSpPr>
          <p:cNvPr id="198" name="Google Shape;198;p34"/>
          <p:cNvSpPr txBox="1"/>
          <p:nvPr>
            <p:ph idx="12" type="sldNum"/>
          </p:nvPr>
        </p:nvSpPr>
        <p:spPr>
          <a:xfrm>
            <a:off x="3686175" y="3575447"/>
            <a:ext cx="1200150" cy="205383"/>
          </a:xfrm>
          <a:prstGeom prst="rect">
            <a:avLst/>
          </a:prstGeom>
          <a:noFill/>
          <a:ln>
            <a:noFill/>
          </a:ln>
        </p:spPr>
        <p:txBody>
          <a:bodyPr anchorCtr="0" anchor="ctr" bIns="25700" lIns="51425" spcFirstLastPara="1" rIns="51425" wrap="square" tIns="2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99" name="Shape 199"/>
        <p:cNvGrpSpPr/>
        <p:nvPr/>
      </p:nvGrpSpPr>
      <p:grpSpPr>
        <a:xfrm>
          <a:off x="0" y="0"/>
          <a:ext cx="0" cy="0"/>
          <a:chOff x="0" y="0"/>
          <a:chExt cx="0" cy="0"/>
        </a:xfrm>
      </p:grpSpPr>
      <p:sp>
        <p:nvSpPr>
          <p:cNvPr id="200" name="Google Shape;200;p35"/>
          <p:cNvSpPr txBox="1"/>
          <p:nvPr>
            <p:ph type="title"/>
          </p:nvPr>
        </p:nvSpPr>
        <p:spPr>
          <a:xfrm>
            <a:off x="1008162" y="2700338"/>
            <a:ext cx="3086100" cy="318790"/>
          </a:xfrm>
          <a:prstGeom prst="rect">
            <a:avLst/>
          </a:prstGeom>
          <a:noFill/>
          <a:ln>
            <a:noFill/>
          </a:ln>
        </p:spPr>
        <p:txBody>
          <a:bodyPr anchorCtr="0" anchor="b" bIns="25700" lIns="51425" spcFirstLastPara="1" rIns="51425" wrap="square" tIns="25700">
            <a:normAutofit/>
          </a:bodyPr>
          <a:lstStyle>
            <a:lvl1pPr lvl="0" algn="l">
              <a:spcBef>
                <a:spcPts val="0"/>
              </a:spcBef>
              <a:spcAft>
                <a:spcPts val="0"/>
              </a:spcAft>
              <a:buClr>
                <a:schemeClr val="dk1"/>
              </a:buClr>
              <a:buSzPts val="1100"/>
              <a:buFont typeface="Calibri"/>
              <a:buNone/>
              <a:defRPr b="1" sz="1100"/>
            </a:lvl1pPr>
            <a:lvl2pPr lvl="1">
              <a:spcBef>
                <a:spcPts val="0"/>
              </a:spcBef>
              <a:spcAft>
                <a:spcPts val="0"/>
              </a:spcAft>
              <a:buSzPts val="800"/>
              <a:buNone/>
              <a:defRPr/>
            </a:lvl2pPr>
            <a:lvl3pPr lvl="2">
              <a:spcBef>
                <a:spcPts val="0"/>
              </a:spcBef>
              <a:spcAft>
                <a:spcPts val="0"/>
              </a:spcAft>
              <a:buSzPts val="800"/>
              <a:buNone/>
              <a:defRPr/>
            </a:lvl3pPr>
            <a:lvl4pPr lvl="3">
              <a:spcBef>
                <a:spcPts val="0"/>
              </a:spcBef>
              <a:spcAft>
                <a:spcPts val="0"/>
              </a:spcAft>
              <a:buSzPts val="800"/>
              <a:buNone/>
              <a:defRPr/>
            </a:lvl4pPr>
            <a:lvl5pPr lvl="4">
              <a:spcBef>
                <a:spcPts val="0"/>
              </a:spcBef>
              <a:spcAft>
                <a:spcPts val="0"/>
              </a:spcAft>
              <a:buSzPts val="800"/>
              <a:buNone/>
              <a:defRPr/>
            </a:lvl5pPr>
            <a:lvl6pPr lvl="5">
              <a:spcBef>
                <a:spcPts val="0"/>
              </a:spcBef>
              <a:spcAft>
                <a:spcPts val="0"/>
              </a:spcAft>
              <a:buSzPts val="800"/>
              <a:buNone/>
              <a:defRPr/>
            </a:lvl6pPr>
            <a:lvl7pPr lvl="6">
              <a:spcBef>
                <a:spcPts val="0"/>
              </a:spcBef>
              <a:spcAft>
                <a:spcPts val="0"/>
              </a:spcAft>
              <a:buSzPts val="800"/>
              <a:buNone/>
              <a:defRPr/>
            </a:lvl7pPr>
            <a:lvl8pPr lvl="7">
              <a:spcBef>
                <a:spcPts val="0"/>
              </a:spcBef>
              <a:spcAft>
                <a:spcPts val="0"/>
              </a:spcAft>
              <a:buSzPts val="800"/>
              <a:buNone/>
              <a:defRPr/>
            </a:lvl8pPr>
            <a:lvl9pPr lvl="8">
              <a:spcBef>
                <a:spcPts val="0"/>
              </a:spcBef>
              <a:spcAft>
                <a:spcPts val="0"/>
              </a:spcAft>
              <a:buSzPts val="800"/>
              <a:buNone/>
              <a:defRPr/>
            </a:lvl9pPr>
          </a:lstStyle>
          <a:p/>
        </p:txBody>
      </p:sp>
      <p:sp>
        <p:nvSpPr>
          <p:cNvPr id="201" name="Google Shape;201;p35"/>
          <p:cNvSpPr/>
          <p:nvPr>
            <p:ph idx="2" type="pic"/>
          </p:nvPr>
        </p:nvSpPr>
        <p:spPr>
          <a:xfrm>
            <a:off x="1008162" y="344686"/>
            <a:ext cx="3086100" cy="2314575"/>
          </a:xfrm>
          <a:prstGeom prst="rect">
            <a:avLst/>
          </a:prstGeom>
          <a:noFill/>
          <a:ln>
            <a:noFill/>
          </a:ln>
        </p:spPr>
      </p:sp>
      <p:sp>
        <p:nvSpPr>
          <p:cNvPr id="202" name="Google Shape;202;p35"/>
          <p:cNvSpPr txBox="1"/>
          <p:nvPr>
            <p:ph idx="1" type="body"/>
          </p:nvPr>
        </p:nvSpPr>
        <p:spPr>
          <a:xfrm>
            <a:off x="1008162" y="3019128"/>
            <a:ext cx="3086100" cy="452735"/>
          </a:xfrm>
          <a:prstGeom prst="rect">
            <a:avLst/>
          </a:prstGeom>
          <a:noFill/>
          <a:ln>
            <a:noFill/>
          </a:ln>
        </p:spPr>
        <p:txBody>
          <a:bodyPr anchorCtr="0" anchor="t" bIns="25700" lIns="51425" spcFirstLastPara="1" rIns="51425" wrap="square" tIns="25700">
            <a:normAutofit/>
          </a:bodyPr>
          <a:lstStyle>
            <a:lvl1pPr indent="-228600" lvl="0" marL="457200" algn="l">
              <a:spcBef>
                <a:spcPts val="200"/>
              </a:spcBef>
              <a:spcAft>
                <a:spcPts val="0"/>
              </a:spcAft>
              <a:buClr>
                <a:schemeClr val="dk1"/>
              </a:buClr>
              <a:buSzPts val="800"/>
              <a:buNone/>
              <a:defRPr sz="800"/>
            </a:lvl1pPr>
            <a:lvl2pPr indent="-228600" lvl="1" marL="914400" algn="l">
              <a:spcBef>
                <a:spcPts val="100"/>
              </a:spcBef>
              <a:spcAft>
                <a:spcPts val="0"/>
              </a:spcAft>
              <a:buClr>
                <a:schemeClr val="dk1"/>
              </a:buClr>
              <a:buSzPts val="700"/>
              <a:buNone/>
              <a:defRPr sz="700"/>
            </a:lvl2pPr>
            <a:lvl3pPr indent="-228600" lvl="2" marL="1371600" algn="l">
              <a:spcBef>
                <a:spcPts val="100"/>
              </a:spcBef>
              <a:spcAft>
                <a:spcPts val="0"/>
              </a:spcAft>
              <a:buClr>
                <a:schemeClr val="dk1"/>
              </a:buClr>
              <a:buSzPts val="600"/>
              <a:buNone/>
              <a:defRPr sz="600"/>
            </a:lvl3pPr>
            <a:lvl4pPr indent="-228600" lvl="3" marL="1828800" algn="l">
              <a:spcBef>
                <a:spcPts val="100"/>
              </a:spcBef>
              <a:spcAft>
                <a:spcPts val="0"/>
              </a:spcAft>
              <a:buClr>
                <a:schemeClr val="dk1"/>
              </a:buClr>
              <a:buSzPts val="500"/>
              <a:buNone/>
              <a:defRPr sz="500"/>
            </a:lvl4pPr>
            <a:lvl5pPr indent="-228600" lvl="4" marL="2286000" algn="l">
              <a:spcBef>
                <a:spcPts val="100"/>
              </a:spcBef>
              <a:spcAft>
                <a:spcPts val="0"/>
              </a:spcAft>
              <a:buClr>
                <a:schemeClr val="dk1"/>
              </a:buClr>
              <a:buSzPts val="500"/>
              <a:buNone/>
              <a:defRPr sz="500"/>
            </a:lvl5pPr>
            <a:lvl6pPr indent="-228600" lvl="5" marL="2743200" algn="l">
              <a:spcBef>
                <a:spcPts val="100"/>
              </a:spcBef>
              <a:spcAft>
                <a:spcPts val="0"/>
              </a:spcAft>
              <a:buClr>
                <a:schemeClr val="dk1"/>
              </a:buClr>
              <a:buSzPts val="500"/>
              <a:buNone/>
              <a:defRPr sz="500"/>
            </a:lvl6pPr>
            <a:lvl7pPr indent="-228600" lvl="6" marL="3200400" algn="l">
              <a:spcBef>
                <a:spcPts val="100"/>
              </a:spcBef>
              <a:spcAft>
                <a:spcPts val="0"/>
              </a:spcAft>
              <a:buClr>
                <a:schemeClr val="dk1"/>
              </a:buClr>
              <a:buSzPts val="500"/>
              <a:buNone/>
              <a:defRPr sz="500"/>
            </a:lvl7pPr>
            <a:lvl8pPr indent="-228600" lvl="7" marL="3657600" algn="l">
              <a:spcBef>
                <a:spcPts val="100"/>
              </a:spcBef>
              <a:spcAft>
                <a:spcPts val="0"/>
              </a:spcAft>
              <a:buClr>
                <a:schemeClr val="dk1"/>
              </a:buClr>
              <a:buSzPts val="500"/>
              <a:buNone/>
              <a:defRPr sz="500"/>
            </a:lvl8pPr>
            <a:lvl9pPr indent="-228600" lvl="8" marL="4114800" algn="l">
              <a:spcBef>
                <a:spcPts val="100"/>
              </a:spcBef>
              <a:spcAft>
                <a:spcPts val="0"/>
              </a:spcAft>
              <a:buClr>
                <a:schemeClr val="dk1"/>
              </a:buClr>
              <a:buSzPts val="500"/>
              <a:buNone/>
              <a:defRPr sz="500"/>
            </a:lvl9pPr>
          </a:lstStyle>
          <a:p/>
        </p:txBody>
      </p:sp>
      <p:sp>
        <p:nvSpPr>
          <p:cNvPr id="203" name="Google Shape;203;p35"/>
          <p:cNvSpPr txBox="1"/>
          <p:nvPr>
            <p:ph idx="10" type="dt"/>
          </p:nvPr>
        </p:nvSpPr>
        <p:spPr>
          <a:xfrm>
            <a:off x="257175" y="3575447"/>
            <a:ext cx="1200150" cy="205383"/>
          </a:xfrm>
          <a:prstGeom prst="rect">
            <a:avLst/>
          </a:prstGeom>
          <a:noFill/>
          <a:ln>
            <a:noFill/>
          </a:ln>
        </p:spPr>
        <p:txBody>
          <a:bodyPr anchorCtr="0" anchor="ctr" bIns="25700" lIns="51425" spcFirstLastPara="1" rIns="51425" wrap="square" tIns="25700">
            <a:noAutofit/>
          </a:bodyPr>
          <a:lstStyle>
            <a:lvl1pPr lvl="0" algn="l">
              <a:spcBef>
                <a:spcPts val="0"/>
              </a:spcBef>
              <a:spcAft>
                <a:spcPts val="0"/>
              </a:spcAft>
              <a:buSzPts val="800"/>
              <a:buNone/>
              <a:defRPr/>
            </a:lvl1pPr>
            <a:lvl2pPr lvl="1" algn="l">
              <a:spcBef>
                <a:spcPts val="0"/>
              </a:spcBef>
              <a:spcAft>
                <a:spcPts val="0"/>
              </a:spcAft>
              <a:buSzPts val="800"/>
              <a:buNone/>
              <a:defRPr/>
            </a:lvl2pPr>
            <a:lvl3pPr lvl="2" algn="l">
              <a:spcBef>
                <a:spcPts val="0"/>
              </a:spcBef>
              <a:spcAft>
                <a:spcPts val="0"/>
              </a:spcAft>
              <a:buSzPts val="800"/>
              <a:buNone/>
              <a:defRPr/>
            </a:lvl3pPr>
            <a:lvl4pPr lvl="3" algn="l">
              <a:spcBef>
                <a:spcPts val="0"/>
              </a:spcBef>
              <a:spcAft>
                <a:spcPts val="0"/>
              </a:spcAft>
              <a:buSzPts val="800"/>
              <a:buNone/>
              <a:defRPr/>
            </a:lvl4pPr>
            <a:lvl5pPr lvl="4" algn="l">
              <a:spcBef>
                <a:spcPts val="0"/>
              </a:spcBef>
              <a:spcAft>
                <a:spcPts val="0"/>
              </a:spcAft>
              <a:buSzPts val="800"/>
              <a:buNone/>
              <a:defRPr/>
            </a:lvl5pPr>
            <a:lvl6pPr lvl="5" algn="l">
              <a:spcBef>
                <a:spcPts val="0"/>
              </a:spcBef>
              <a:spcAft>
                <a:spcPts val="0"/>
              </a:spcAft>
              <a:buSzPts val="800"/>
              <a:buNone/>
              <a:defRPr/>
            </a:lvl6pPr>
            <a:lvl7pPr lvl="6" algn="l">
              <a:spcBef>
                <a:spcPts val="0"/>
              </a:spcBef>
              <a:spcAft>
                <a:spcPts val="0"/>
              </a:spcAft>
              <a:buSzPts val="800"/>
              <a:buNone/>
              <a:defRPr/>
            </a:lvl7pPr>
            <a:lvl8pPr lvl="7" algn="l">
              <a:spcBef>
                <a:spcPts val="0"/>
              </a:spcBef>
              <a:spcAft>
                <a:spcPts val="0"/>
              </a:spcAft>
              <a:buSzPts val="800"/>
              <a:buNone/>
              <a:defRPr/>
            </a:lvl8pPr>
            <a:lvl9pPr lvl="8" algn="l">
              <a:spcBef>
                <a:spcPts val="0"/>
              </a:spcBef>
              <a:spcAft>
                <a:spcPts val="0"/>
              </a:spcAft>
              <a:buSzPts val="800"/>
              <a:buNone/>
              <a:defRPr/>
            </a:lvl9pPr>
          </a:lstStyle>
          <a:p/>
        </p:txBody>
      </p:sp>
      <p:sp>
        <p:nvSpPr>
          <p:cNvPr id="204" name="Google Shape;204;p35"/>
          <p:cNvSpPr txBox="1"/>
          <p:nvPr>
            <p:ph idx="11" type="ftr"/>
          </p:nvPr>
        </p:nvSpPr>
        <p:spPr>
          <a:xfrm>
            <a:off x="1757363" y="3575447"/>
            <a:ext cx="1628775" cy="205383"/>
          </a:xfrm>
          <a:prstGeom prst="rect">
            <a:avLst/>
          </a:prstGeom>
          <a:noFill/>
          <a:ln>
            <a:noFill/>
          </a:ln>
        </p:spPr>
        <p:txBody>
          <a:bodyPr anchorCtr="0" anchor="ctr" bIns="25700" lIns="51425" spcFirstLastPara="1" rIns="51425" wrap="square" tIns="25700">
            <a:noAutofit/>
          </a:bodyPr>
          <a:lstStyle>
            <a:lvl1pPr lvl="0" algn="ctr">
              <a:spcBef>
                <a:spcPts val="0"/>
              </a:spcBef>
              <a:spcAft>
                <a:spcPts val="0"/>
              </a:spcAft>
              <a:buSzPts val="800"/>
              <a:buNone/>
              <a:defRPr/>
            </a:lvl1pPr>
            <a:lvl2pPr lvl="1" algn="l">
              <a:spcBef>
                <a:spcPts val="0"/>
              </a:spcBef>
              <a:spcAft>
                <a:spcPts val="0"/>
              </a:spcAft>
              <a:buSzPts val="800"/>
              <a:buNone/>
              <a:defRPr/>
            </a:lvl2pPr>
            <a:lvl3pPr lvl="2" algn="l">
              <a:spcBef>
                <a:spcPts val="0"/>
              </a:spcBef>
              <a:spcAft>
                <a:spcPts val="0"/>
              </a:spcAft>
              <a:buSzPts val="800"/>
              <a:buNone/>
              <a:defRPr/>
            </a:lvl3pPr>
            <a:lvl4pPr lvl="3" algn="l">
              <a:spcBef>
                <a:spcPts val="0"/>
              </a:spcBef>
              <a:spcAft>
                <a:spcPts val="0"/>
              </a:spcAft>
              <a:buSzPts val="800"/>
              <a:buNone/>
              <a:defRPr/>
            </a:lvl4pPr>
            <a:lvl5pPr lvl="4" algn="l">
              <a:spcBef>
                <a:spcPts val="0"/>
              </a:spcBef>
              <a:spcAft>
                <a:spcPts val="0"/>
              </a:spcAft>
              <a:buSzPts val="800"/>
              <a:buNone/>
              <a:defRPr/>
            </a:lvl5pPr>
            <a:lvl6pPr lvl="5" algn="l">
              <a:spcBef>
                <a:spcPts val="0"/>
              </a:spcBef>
              <a:spcAft>
                <a:spcPts val="0"/>
              </a:spcAft>
              <a:buSzPts val="800"/>
              <a:buNone/>
              <a:defRPr/>
            </a:lvl6pPr>
            <a:lvl7pPr lvl="6" algn="l">
              <a:spcBef>
                <a:spcPts val="0"/>
              </a:spcBef>
              <a:spcAft>
                <a:spcPts val="0"/>
              </a:spcAft>
              <a:buSzPts val="800"/>
              <a:buNone/>
              <a:defRPr/>
            </a:lvl7pPr>
            <a:lvl8pPr lvl="7" algn="l">
              <a:spcBef>
                <a:spcPts val="0"/>
              </a:spcBef>
              <a:spcAft>
                <a:spcPts val="0"/>
              </a:spcAft>
              <a:buSzPts val="800"/>
              <a:buNone/>
              <a:defRPr/>
            </a:lvl8pPr>
            <a:lvl9pPr lvl="8" algn="l">
              <a:spcBef>
                <a:spcPts val="0"/>
              </a:spcBef>
              <a:spcAft>
                <a:spcPts val="0"/>
              </a:spcAft>
              <a:buSzPts val="800"/>
              <a:buNone/>
              <a:defRPr/>
            </a:lvl9pPr>
          </a:lstStyle>
          <a:p/>
        </p:txBody>
      </p:sp>
      <p:sp>
        <p:nvSpPr>
          <p:cNvPr id="205" name="Google Shape;205;p35"/>
          <p:cNvSpPr txBox="1"/>
          <p:nvPr>
            <p:ph idx="12" type="sldNum"/>
          </p:nvPr>
        </p:nvSpPr>
        <p:spPr>
          <a:xfrm>
            <a:off x="3686175" y="3575447"/>
            <a:ext cx="1200150" cy="205383"/>
          </a:xfrm>
          <a:prstGeom prst="rect">
            <a:avLst/>
          </a:prstGeom>
          <a:noFill/>
          <a:ln>
            <a:noFill/>
          </a:ln>
        </p:spPr>
        <p:txBody>
          <a:bodyPr anchorCtr="0" anchor="ctr" bIns="25700" lIns="51425" spcFirstLastPara="1" rIns="51425" wrap="square" tIns="2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06" name="Shape 206"/>
        <p:cNvGrpSpPr/>
        <p:nvPr/>
      </p:nvGrpSpPr>
      <p:grpSpPr>
        <a:xfrm>
          <a:off x="0" y="0"/>
          <a:ext cx="0" cy="0"/>
          <a:chOff x="0" y="0"/>
          <a:chExt cx="0" cy="0"/>
        </a:xfrm>
      </p:grpSpPr>
      <p:sp>
        <p:nvSpPr>
          <p:cNvPr id="207" name="Google Shape;207;p36"/>
          <p:cNvSpPr txBox="1"/>
          <p:nvPr>
            <p:ph type="title"/>
          </p:nvPr>
        </p:nvSpPr>
        <p:spPr>
          <a:xfrm>
            <a:off x="257175" y="154484"/>
            <a:ext cx="4629150" cy="642938"/>
          </a:xfrm>
          <a:prstGeom prst="rect">
            <a:avLst/>
          </a:prstGeom>
          <a:noFill/>
          <a:ln>
            <a:noFill/>
          </a:ln>
        </p:spPr>
        <p:txBody>
          <a:bodyPr anchorCtr="0" anchor="ctr" bIns="25700" lIns="51425" spcFirstLastPara="1" rIns="51425" wrap="square" tIns="25700">
            <a:normAutofit/>
          </a:bodyPr>
          <a:lstStyle>
            <a:lvl1pPr lvl="0" algn="ctr">
              <a:spcBef>
                <a:spcPts val="0"/>
              </a:spcBef>
              <a:spcAft>
                <a:spcPts val="0"/>
              </a:spcAft>
              <a:buClr>
                <a:schemeClr val="dk1"/>
              </a:buClr>
              <a:buSzPts val="1000"/>
              <a:buNone/>
              <a:defRPr/>
            </a:lvl1pPr>
            <a:lvl2pPr lvl="1">
              <a:spcBef>
                <a:spcPts val="0"/>
              </a:spcBef>
              <a:spcAft>
                <a:spcPts val="0"/>
              </a:spcAft>
              <a:buSzPts val="800"/>
              <a:buNone/>
              <a:defRPr/>
            </a:lvl2pPr>
            <a:lvl3pPr lvl="2">
              <a:spcBef>
                <a:spcPts val="0"/>
              </a:spcBef>
              <a:spcAft>
                <a:spcPts val="0"/>
              </a:spcAft>
              <a:buSzPts val="800"/>
              <a:buNone/>
              <a:defRPr/>
            </a:lvl3pPr>
            <a:lvl4pPr lvl="3">
              <a:spcBef>
                <a:spcPts val="0"/>
              </a:spcBef>
              <a:spcAft>
                <a:spcPts val="0"/>
              </a:spcAft>
              <a:buSzPts val="800"/>
              <a:buNone/>
              <a:defRPr/>
            </a:lvl4pPr>
            <a:lvl5pPr lvl="4">
              <a:spcBef>
                <a:spcPts val="0"/>
              </a:spcBef>
              <a:spcAft>
                <a:spcPts val="0"/>
              </a:spcAft>
              <a:buSzPts val="800"/>
              <a:buNone/>
              <a:defRPr/>
            </a:lvl5pPr>
            <a:lvl6pPr lvl="5">
              <a:spcBef>
                <a:spcPts val="0"/>
              </a:spcBef>
              <a:spcAft>
                <a:spcPts val="0"/>
              </a:spcAft>
              <a:buSzPts val="800"/>
              <a:buNone/>
              <a:defRPr/>
            </a:lvl6pPr>
            <a:lvl7pPr lvl="6">
              <a:spcBef>
                <a:spcPts val="0"/>
              </a:spcBef>
              <a:spcAft>
                <a:spcPts val="0"/>
              </a:spcAft>
              <a:buSzPts val="800"/>
              <a:buNone/>
              <a:defRPr/>
            </a:lvl7pPr>
            <a:lvl8pPr lvl="7">
              <a:spcBef>
                <a:spcPts val="0"/>
              </a:spcBef>
              <a:spcAft>
                <a:spcPts val="0"/>
              </a:spcAft>
              <a:buSzPts val="800"/>
              <a:buNone/>
              <a:defRPr/>
            </a:lvl8pPr>
            <a:lvl9pPr lvl="8">
              <a:spcBef>
                <a:spcPts val="0"/>
              </a:spcBef>
              <a:spcAft>
                <a:spcPts val="0"/>
              </a:spcAft>
              <a:buSzPts val="800"/>
              <a:buNone/>
              <a:defRPr/>
            </a:lvl9pPr>
          </a:lstStyle>
          <a:p/>
        </p:txBody>
      </p:sp>
      <p:sp>
        <p:nvSpPr>
          <p:cNvPr id="208" name="Google Shape;208;p36"/>
          <p:cNvSpPr txBox="1"/>
          <p:nvPr>
            <p:ph idx="1" type="body"/>
          </p:nvPr>
        </p:nvSpPr>
        <p:spPr>
          <a:xfrm rot="5400000">
            <a:off x="1298823" y="-141535"/>
            <a:ext cx="2545854" cy="4629150"/>
          </a:xfrm>
          <a:prstGeom prst="rect">
            <a:avLst/>
          </a:prstGeom>
          <a:noFill/>
          <a:ln>
            <a:noFill/>
          </a:ln>
        </p:spPr>
        <p:txBody>
          <a:bodyPr anchorCtr="0" anchor="t" bIns="25700" lIns="51425" spcFirstLastPara="1" rIns="51425" wrap="square" tIns="25700">
            <a:normAutofit/>
          </a:bodyPr>
          <a:lstStyle>
            <a:lvl1pPr indent="-292100" lvl="0" marL="457200" algn="l">
              <a:spcBef>
                <a:spcPts val="200"/>
              </a:spcBef>
              <a:spcAft>
                <a:spcPts val="0"/>
              </a:spcAft>
              <a:buClr>
                <a:schemeClr val="dk1"/>
              </a:buClr>
              <a:buSzPts val="1000"/>
              <a:buChar char="•"/>
              <a:defRPr/>
            </a:lvl1pPr>
            <a:lvl2pPr indent="-292100" lvl="1" marL="914400" algn="l">
              <a:spcBef>
                <a:spcPts val="200"/>
              </a:spcBef>
              <a:spcAft>
                <a:spcPts val="0"/>
              </a:spcAft>
              <a:buClr>
                <a:schemeClr val="dk1"/>
              </a:buClr>
              <a:buSzPts val="1000"/>
              <a:buChar char="–"/>
              <a:defRPr/>
            </a:lvl2pPr>
            <a:lvl3pPr indent="-292100" lvl="2" marL="1371600" algn="l">
              <a:spcBef>
                <a:spcPts val="200"/>
              </a:spcBef>
              <a:spcAft>
                <a:spcPts val="0"/>
              </a:spcAft>
              <a:buClr>
                <a:schemeClr val="dk1"/>
              </a:buClr>
              <a:buSzPts val="1000"/>
              <a:buChar char="•"/>
              <a:defRPr/>
            </a:lvl3pPr>
            <a:lvl4pPr indent="-292100" lvl="3" marL="1828800" algn="l">
              <a:spcBef>
                <a:spcPts val="200"/>
              </a:spcBef>
              <a:spcAft>
                <a:spcPts val="0"/>
              </a:spcAft>
              <a:buClr>
                <a:schemeClr val="dk1"/>
              </a:buClr>
              <a:buSzPts val="1000"/>
              <a:buChar char="–"/>
              <a:defRPr/>
            </a:lvl4pPr>
            <a:lvl5pPr indent="-292100" lvl="4" marL="2286000" algn="l">
              <a:spcBef>
                <a:spcPts val="200"/>
              </a:spcBef>
              <a:spcAft>
                <a:spcPts val="0"/>
              </a:spcAft>
              <a:buClr>
                <a:schemeClr val="dk1"/>
              </a:buClr>
              <a:buSzPts val="1000"/>
              <a:buChar char="»"/>
              <a:defRPr/>
            </a:lvl5pPr>
            <a:lvl6pPr indent="-292100" lvl="5" marL="2743200" algn="l">
              <a:spcBef>
                <a:spcPts val="200"/>
              </a:spcBef>
              <a:spcAft>
                <a:spcPts val="0"/>
              </a:spcAft>
              <a:buClr>
                <a:schemeClr val="dk1"/>
              </a:buClr>
              <a:buSzPts val="1000"/>
              <a:buChar char="•"/>
              <a:defRPr/>
            </a:lvl6pPr>
            <a:lvl7pPr indent="-292100" lvl="6" marL="3200400" algn="l">
              <a:spcBef>
                <a:spcPts val="200"/>
              </a:spcBef>
              <a:spcAft>
                <a:spcPts val="0"/>
              </a:spcAft>
              <a:buClr>
                <a:schemeClr val="dk1"/>
              </a:buClr>
              <a:buSzPts val="1000"/>
              <a:buChar char="•"/>
              <a:defRPr/>
            </a:lvl7pPr>
            <a:lvl8pPr indent="-292100" lvl="7" marL="3657600" algn="l">
              <a:spcBef>
                <a:spcPts val="200"/>
              </a:spcBef>
              <a:spcAft>
                <a:spcPts val="0"/>
              </a:spcAft>
              <a:buClr>
                <a:schemeClr val="dk1"/>
              </a:buClr>
              <a:buSzPts val="1000"/>
              <a:buChar char="•"/>
              <a:defRPr/>
            </a:lvl8pPr>
            <a:lvl9pPr indent="-292100" lvl="8" marL="4114800" algn="l">
              <a:spcBef>
                <a:spcPts val="200"/>
              </a:spcBef>
              <a:spcAft>
                <a:spcPts val="0"/>
              </a:spcAft>
              <a:buClr>
                <a:schemeClr val="dk1"/>
              </a:buClr>
              <a:buSzPts val="1000"/>
              <a:buChar char="•"/>
              <a:defRPr/>
            </a:lvl9pPr>
          </a:lstStyle>
          <a:p/>
        </p:txBody>
      </p:sp>
      <p:sp>
        <p:nvSpPr>
          <p:cNvPr id="209" name="Google Shape;209;p36"/>
          <p:cNvSpPr txBox="1"/>
          <p:nvPr>
            <p:ph idx="10" type="dt"/>
          </p:nvPr>
        </p:nvSpPr>
        <p:spPr>
          <a:xfrm>
            <a:off x="257175" y="3575447"/>
            <a:ext cx="1200150" cy="205383"/>
          </a:xfrm>
          <a:prstGeom prst="rect">
            <a:avLst/>
          </a:prstGeom>
          <a:noFill/>
          <a:ln>
            <a:noFill/>
          </a:ln>
        </p:spPr>
        <p:txBody>
          <a:bodyPr anchorCtr="0" anchor="ctr" bIns="25700" lIns="51425" spcFirstLastPara="1" rIns="51425" wrap="square" tIns="25700">
            <a:noAutofit/>
          </a:bodyPr>
          <a:lstStyle>
            <a:lvl1pPr lvl="0" algn="l">
              <a:spcBef>
                <a:spcPts val="0"/>
              </a:spcBef>
              <a:spcAft>
                <a:spcPts val="0"/>
              </a:spcAft>
              <a:buSzPts val="800"/>
              <a:buNone/>
              <a:defRPr/>
            </a:lvl1pPr>
            <a:lvl2pPr lvl="1" algn="l">
              <a:spcBef>
                <a:spcPts val="0"/>
              </a:spcBef>
              <a:spcAft>
                <a:spcPts val="0"/>
              </a:spcAft>
              <a:buSzPts val="800"/>
              <a:buNone/>
              <a:defRPr/>
            </a:lvl2pPr>
            <a:lvl3pPr lvl="2" algn="l">
              <a:spcBef>
                <a:spcPts val="0"/>
              </a:spcBef>
              <a:spcAft>
                <a:spcPts val="0"/>
              </a:spcAft>
              <a:buSzPts val="800"/>
              <a:buNone/>
              <a:defRPr/>
            </a:lvl3pPr>
            <a:lvl4pPr lvl="3" algn="l">
              <a:spcBef>
                <a:spcPts val="0"/>
              </a:spcBef>
              <a:spcAft>
                <a:spcPts val="0"/>
              </a:spcAft>
              <a:buSzPts val="800"/>
              <a:buNone/>
              <a:defRPr/>
            </a:lvl4pPr>
            <a:lvl5pPr lvl="4" algn="l">
              <a:spcBef>
                <a:spcPts val="0"/>
              </a:spcBef>
              <a:spcAft>
                <a:spcPts val="0"/>
              </a:spcAft>
              <a:buSzPts val="800"/>
              <a:buNone/>
              <a:defRPr/>
            </a:lvl5pPr>
            <a:lvl6pPr lvl="5" algn="l">
              <a:spcBef>
                <a:spcPts val="0"/>
              </a:spcBef>
              <a:spcAft>
                <a:spcPts val="0"/>
              </a:spcAft>
              <a:buSzPts val="800"/>
              <a:buNone/>
              <a:defRPr/>
            </a:lvl6pPr>
            <a:lvl7pPr lvl="6" algn="l">
              <a:spcBef>
                <a:spcPts val="0"/>
              </a:spcBef>
              <a:spcAft>
                <a:spcPts val="0"/>
              </a:spcAft>
              <a:buSzPts val="800"/>
              <a:buNone/>
              <a:defRPr/>
            </a:lvl7pPr>
            <a:lvl8pPr lvl="7" algn="l">
              <a:spcBef>
                <a:spcPts val="0"/>
              </a:spcBef>
              <a:spcAft>
                <a:spcPts val="0"/>
              </a:spcAft>
              <a:buSzPts val="800"/>
              <a:buNone/>
              <a:defRPr/>
            </a:lvl8pPr>
            <a:lvl9pPr lvl="8" algn="l">
              <a:spcBef>
                <a:spcPts val="0"/>
              </a:spcBef>
              <a:spcAft>
                <a:spcPts val="0"/>
              </a:spcAft>
              <a:buSzPts val="800"/>
              <a:buNone/>
              <a:defRPr/>
            </a:lvl9pPr>
          </a:lstStyle>
          <a:p/>
        </p:txBody>
      </p:sp>
      <p:sp>
        <p:nvSpPr>
          <p:cNvPr id="210" name="Google Shape;210;p36"/>
          <p:cNvSpPr txBox="1"/>
          <p:nvPr>
            <p:ph idx="11" type="ftr"/>
          </p:nvPr>
        </p:nvSpPr>
        <p:spPr>
          <a:xfrm>
            <a:off x="1757363" y="3575447"/>
            <a:ext cx="1628775" cy="205383"/>
          </a:xfrm>
          <a:prstGeom prst="rect">
            <a:avLst/>
          </a:prstGeom>
          <a:noFill/>
          <a:ln>
            <a:noFill/>
          </a:ln>
        </p:spPr>
        <p:txBody>
          <a:bodyPr anchorCtr="0" anchor="ctr" bIns="25700" lIns="51425" spcFirstLastPara="1" rIns="51425" wrap="square" tIns="25700">
            <a:noAutofit/>
          </a:bodyPr>
          <a:lstStyle>
            <a:lvl1pPr lvl="0" algn="ctr">
              <a:spcBef>
                <a:spcPts val="0"/>
              </a:spcBef>
              <a:spcAft>
                <a:spcPts val="0"/>
              </a:spcAft>
              <a:buSzPts val="800"/>
              <a:buNone/>
              <a:defRPr/>
            </a:lvl1pPr>
            <a:lvl2pPr lvl="1" algn="l">
              <a:spcBef>
                <a:spcPts val="0"/>
              </a:spcBef>
              <a:spcAft>
                <a:spcPts val="0"/>
              </a:spcAft>
              <a:buSzPts val="800"/>
              <a:buNone/>
              <a:defRPr/>
            </a:lvl2pPr>
            <a:lvl3pPr lvl="2" algn="l">
              <a:spcBef>
                <a:spcPts val="0"/>
              </a:spcBef>
              <a:spcAft>
                <a:spcPts val="0"/>
              </a:spcAft>
              <a:buSzPts val="800"/>
              <a:buNone/>
              <a:defRPr/>
            </a:lvl3pPr>
            <a:lvl4pPr lvl="3" algn="l">
              <a:spcBef>
                <a:spcPts val="0"/>
              </a:spcBef>
              <a:spcAft>
                <a:spcPts val="0"/>
              </a:spcAft>
              <a:buSzPts val="800"/>
              <a:buNone/>
              <a:defRPr/>
            </a:lvl4pPr>
            <a:lvl5pPr lvl="4" algn="l">
              <a:spcBef>
                <a:spcPts val="0"/>
              </a:spcBef>
              <a:spcAft>
                <a:spcPts val="0"/>
              </a:spcAft>
              <a:buSzPts val="800"/>
              <a:buNone/>
              <a:defRPr/>
            </a:lvl5pPr>
            <a:lvl6pPr lvl="5" algn="l">
              <a:spcBef>
                <a:spcPts val="0"/>
              </a:spcBef>
              <a:spcAft>
                <a:spcPts val="0"/>
              </a:spcAft>
              <a:buSzPts val="800"/>
              <a:buNone/>
              <a:defRPr/>
            </a:lvl6pPr>
            <a:lvl7pPr lvl="6" algn="l">
              <a:spcBef>
                <a:spcPts val="0"/>
              </a:spcBef>
              <a:spcAft>
                <a:spcPts val="0"/>
              </a:spcAft>
              <a:buSzPts val="800"/>
              <a:buNone/>
              <a:defRPr/>
            </a:lvl7pPr>
            <a:lvl8pPr lvl="7" algn="l">
              <a:spcBef>
                <a:spcPts val="0"/>
              </a:spcBef>
              <a:spcAft>
                <a:spcPts val="0"/>
              </a:spcAft>
              <a:buSzPts val="800"/>
              <a:buNone/>
              <a:defRPr/>
            </a:lvl8pPr>
            <a:lvl9pPr lvl="8" algn="l">
              <a:spcBef>
                <a:spcPts val="0"/>
              </a:spcBef>
              <a:spcAft>
                <a:spcPts val="0"/>
              </a:spcAft>
              <a:buSzPts val="800"/>
              <a:buNone/>
              <a:defRPr/>
            </a:lvl9pPr>
          </a:lstStyle>
          <a:p/>
        </p:txBody>
      </p:sp>
      <p:sp>
        <p:nvSpPr>
          <p:cNvPr id="211" name="Google Shape;211;p36"/>
          <p:cNvSpPr txBox="1"/>
          <p:nvPr>
            <p:ph idx="12" type="sldNum"/>
          </p:nvPr>
        </p:nvSpPr>
        <p:spPr>
          <a:xfrm>
            <a:off x="3686175" y="3575447"/>
            <a:ext cx="1200150" cy="205383"/>
          </a:xfrm>
          <a:prstGeom prst="rect">
            <a:avLst/>
          </a:prstGeom>
          <a:noFill/>
          <a:ln>
            <a:noFill/>
          </a:ln>
        </p:spPr>
        <p:txBody>
          <a:bodyPr anchorCtr="0" anchor="ctr" bIns="25700" lIns="51425" spcFirstLastPara="1" rIns="51425" wrap="square" tIns="2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12" name="Shape 212"/>
        <p:cNvGrpSpPr/>
        <p:nvPr/>
      </p:nvGrpSpPr>
      <p:grpSpPr>
        <a:xfrm>
          <a:off x="0" y="0"/>
          <a:ext cx="0" cy="0"/>
          <a:chOff x="0" y="0"/>
          <a:chExt cx="0" cy="0"/>
        </a:xfrm>
      </p:grpSpPr>
      <p:sp>
        <p:nvSpPr>
          <p:cNvPr id="213" name="Google Shape;213;p37"/>
          <p:cNvSpPr txBox="1"/>
          <p:nvPr>
            <p:ph type="title"/>
          </p:nvPr>
        </p:nvSpPr>
        <p:spPr>
          <a:xfrm rot="5400000">
            <a:off x="2661940" y="1221582"/>
            <a:ext cx="3291483" cy="1157288"/>
          </a:xfrm>
          <a:prstGeom prst="rect">
            <a:avLst/>
          </a:prstGeom>
          <a:noFill/>
          <a:ln>
            <a:noFill/>
          </a:ln>
        </p:spPr>
        <p:txBody>
          <a:bodyPr anchorCtr="0" anchor="ctr" bIns="25700" lIns="51425" spcFirstLastPara="1" rIns="51425" wrap="square" tIns="25700">
            <a:normAutofit/>
          </a:bodyPr>
          <a:lstStyle>
            <a:lvl1pPr lvl="0" algn="ctr">
              <a:spcBef>
                <a:spcPts val="0"/>
              </a:spcBef>
              <a:spcAft>
                <a:spcPts val="0"/>
              </a:spcAft>
              <a:buClr>
                <a:schemeClr val="dk1"/>
              </a:buClr>
              <a:buSzPts val="1000"/>
              <a:buNone/>
              <a:defRPr/>
            </a:lvl1pPr>
            <a:lvl2pPr lvl="1">
              <a:spcBef>
                <a:spcPts val="0"/>
              </a:spcBef>
              <a:spcAft>
                <a:spcPts val="0"/>
              </a:spcAft>
              <a:buSzPts val="800"/>
              <a:buNone/>
              <a:defRPr/>
            </a:lvl2pPr>
            <a:lvl3pPr lvl="2">
              <a:spcBef>
                <a:spcPts val="0"/>
              </a:spcBef>
              <a:spcAft>
                <a:spcPts val="0"/>
              </a:spcAft>
              <a:buSzPts val="800"/>
              <a:buNone/>
              <a:defRPr/>
            </a:lvl3pPr>
            <a:lvl4pPr lvl="3">
              <a:spcBef>
                <a:spcPts val="0"/>
              </a:spcBef>
              <a:spcAft>
                <a:spcPts val="0"/>
              </a:spcAft>
              <a:buSzPts val="800"/>
              <a:buNone/>
              <a:defRPr/>
            </a:lvl4pPr>
            <a:lvl5pPr lvl="4">
              <a:spcBef>
                <a:spcPts val="0"/>
              </a:spcBef>
              <a:spcAft>
                <a:spcPts val="0"/>
              </a:spcAft>
              <a:buSzPts val="800"/>
              <a:buNone/>
              <a:defRPr/>
            </a:lvl5pPr>
            <a:lvl6pPr lvl="5">
              <a:spcBef>
                <a:spcPts val="0"/>
              </a:spcBef>
              <a:spcAft>
                <a:spcPts val="0"/>
              </a:spcAft>
              <a:buSzPts val="800"/>
              <a:buNone/>
              <a:defRPr/>
            </a:lvl6pPr>
            <a:lvl7pPr lvl="6">
              <a:spcBef>
                <a:spcPts val="0"/>
              </a:spcBef>
              <a:spcAft>
                <a:spcPts val="0"/>
              </a:spcAft>
              <a:buSzPts val="800"/>
              <a:buNone/>
              <a:defRPr/>
            </a:lvl7pPr>
            <a:lvl8pPr lvl="7">
              <a:spcBef>
                <a:spcPts val="0"/>
              </a:spcBef>
              <a:spcAft>
                <a:spcPts val="0"/>
              </a:spcAft>
              <a:buSzPts val="800"/>
              <a:buNone/>
              <a:defRPr/>
            </a:lvl8pPr>
            <a:lvl9pPr lvl="8">
              <a:spcBef>
                <a:spcPts val="0"/>
              </a:spcBef>
              <a:spcAft>
                <a:spcPts val="0"/>
              </a:spcAft>
              <a:buSzPts val="800"/>
              <a:buNone/>
              <a:defRPr/>
            </a:lvl9pPr>
          </a:lstStyle>
          <a:p/>
        </p:txBody>
      </p:sp>
      <p:sp>
        <p:nvSpPr>
          <p:cNvPr id="214" name="Google Shape;214;p37"/>
          <p:cNvSpPr txBox="1"/>
          <p:nvPr>
            <p:ph idx="1" type="body"/>
          </p:nvPr>
        </p:nvSpPr>
        <p:spPr>
          <a:xfrm rot="5400000">
            <a:off x="304502" y="107157"/>
            <a:ext cx="3291483" cy="3386138"/>
          </a:xfrm>
          <a:prstGeom prst="rect">
            <a:avLst/>
          </a:prstGeom>
          <a:noFill/>
          <a:ln>
            <a:noFill/>
          </a:ln>
        </p:spPr>
        <p:txBody>
          <a:bodyPr anchorCtr="0" anchor="t" bIns="25700" lIns="51425" spcFirstLastPara="1" rIns="51425" wrap="square" tIns="25700">
            <a:normAutofit/>
          </a:bodyPr>
          <a:lstStyle>
            <a:lvl1pPr indent="-292100" lvl="0" marL="457200" algn="l">
              <a:spcBef>
                <a:spcPts val="200"/>
              </a:spcBef>
              <a:spcAft>
                <a:spcPts val="0"/>
              </a:spcAft>
              <a:buClr>
                <a:schemeClr val="dk1"/>
              </a:buClr>
              <a:buSzPts val="1000"/>
              <a:buChar char="•"/>
              <a:defRPr/>
            </a:lvl1pPr>
            <a:lvl2pPr indent="-292100" lvl="1" marL="914400" algn="l">
              <a:spcBef>
                <a:spcPts val="200"/>
              </a:spcBef>
              <a:spcAft>
                <a:spcPts val="0"/>
              </a:spcAft>
              <a:buClr>
                <a:schemeClr val="dk1"/>
              </a:buClr>
              <a:buSzPts val="1000"/>
              <a:buChar char="–"/>
              <a:defRPr/>
            </a:lvl2pPr>
            <a:lvl3pPr indent="-292100" lvl="2" marL="1371600" algn="l">
              <a:spcBef>
                <a:spcPts val="200"/>
              </a:spcBef>
              <a:spcAft>
                <a:spcPts val="0"/>
              </a:spcAft>
              <a:buClr>
                <a:schemeClr val="dk1"/>
              </a:buClr>
              <a:buSzPts val="1000"/>
              <a:buChar char="•"/>
              <a:defRPr/>
            </a:lvl3pPr>
            <a:lvl4pPr indent="-292100" lvl="3" marL="1828800" algn="l">
              <a:spcBef>
                <a:spcPts val="200"/>
              </a:spcBef>
              <a:spcAft>
                <a:spcPts val="0"/>
              </a:spcAft>
              <a:buClr>
                <a:schemeClr val="dk1"/>
              </a:buClr>
              <a:buSzPts val="1000"/>
              <a:buChar char="–"/>
              <a:defRPr/>
            </a:lvl4pPr>
            <a:lvl5pPr indent="-292100" lvl="4" marL="2286000" algn="l">
              <a:spcBef>
                <a:spcPts val="200"/>
              </a:spcBef>
              <a:spcAft>
                <a:spcPts val="0"/>
              </a:spcAft>
              <a:buClr>
                <a:schemeClr val="dk1"/>
              </a:buClr>
              <a:buSzPts val="1000"/>
              <a:buChar char="»"/>
              <a:defRPr/>
            </a:lvl5pPr>
            <a:lvl6pPr indent="-292100" lvl="5" marL="2743200" algn="l">
              <a:spcBef>
                <a:spcPts val="200"/>
              </a:spcBef>
              <a:spcAft>
                <a:spcPts val="0"/>
              </a:spcAft>
              <a:buClr>
                <a:schemeClr val="dk1"/>
              </a:buClr>
              <a:buSzPts val="1000"/>
              <a:buChar char="•"/>
              <a:defRPr/>
            </a:lvl6pPr>
            <a:lvl7pPr indent="-292100" lvl="6" marL="3200400" algn="l">
              <a:spcBef>
                <a:spcPts val="200"/>
              </a:spcBef>
              <a:spcAft>
                <a:spcPts val="0"/>
              </a:spcAft>
              <a:buClr>
                <a:schemeClr val="dk1"/>
              </a:buClr>
              <a:buSzPts val="1000"/>
              <a:buChar char="•"/>
              <a:defRPr/>
            </a:lvl7pPr>
            <a:lvl8pPr indent="-292100" lvl="7" marL="3657600" algn="l">
              <a:spcBef>
                <a:spcPts val="200"/>
              </a:spcBef>
              <a:spcAft>
                <a:spcPts val="0"/>
              </a:spcAft>
              <a:buClr>
                <a:schemeClr val="dk1"/>
              </a:buClr>
              <a:buSzPts val="1000"/>
              <a:buChar char="•"/>
              <a:defRPr/>
            </a:lvl8pPr>
            <a:lvl9pPr indent="-292100" lvl="8" marL="4114800" algn="l">
              <a:spcBef>
                <a:spcPts val="200"/>
              </a:spcBef>
              <a:spcAft>
                <a:spcPts val="0"/>
              </a:spcAft>
              <a:buClr>
                <a:schemeClr val="dk1"/>
              </a:buClr>
              <a:buSzPts val="1000"/>
              <a:buChar char="•"/>
              <a:defRPr/>
            </a:lvl9pPr>
          </a:lstStyle>
          <a:p/>
        </p:txBody>
      </p:sp>
      <p:sp>
        <p:nvSpPr>
          <p:cNvPr id="215" name="Google Shape;215;p37"/>
          <p:cNvSpPr txBox="1"/>
          <p:nvPr>
            <p:ph idx="10" type="dt"/>
          </p:nvPr>
        </p:nvSpPr>
        <p:spPr>
          <a:xfrm>
            <a:off x="257175" y="3575447"/>
            <a:ext cx="1200150" cy="205383"/>
          </a:xfrm>
          <a:prstGeom prst="rect">
            <a:avLst/>
          </a:prstGeom>
          <a:noFill/>
          <a:ln>
            <a:noFill/>
          </a:ln>
        </p:spPr>
        <p:txBody>
          <a:bodyPr anchorCtr="0" anchor="ctr" bIns="25700" lIns="51425" spcFirstLastPara="1" rIns="51425" wrap="square" tIns="25700">
            <a:noAutofit/>
          </a:bodyPr>
          <a:lstStyle>
            <a:lvl1pPr lvl="0" algn="l">
              <a:spcBef>
                <a:spcPts val="0"/>
              </a:spcBef>
              <a:spcAft>
                <a:spcPts val="0"/>
              </a:spcAft>
              <a:buSzPts val="800"/>
              <a:buNone/>
              <a:defRPr/>
            </a:lvl1pPr>
            <a:lvl2pPr lvl="1" algn="l">
              <a:spcBef>
                <a:spcPts val="0"/>
              </a:spcBef>
              <a:spcAft>
                <a:spcPts val="0"/>
              </a:spcAft>
              <a:buSzPts val="800"/>
              <a:buNone/>
              <a:defRPr/>
            </a:lvl2pPr>
            <a:lvl3pPr lvl="2" algn="l">
              <a:spcBef>
                <a:spcPts val="0"/>
              </a:spcBef>
              <a:spcAft>
                <a:spcPts val="0"/>
              </a:spcAft>
              <a:buSzPts val="800"/>
              <a:buNone/>
              <a:defRPr/>
            </a:lvl3pPr>
            <a:lvl4pPr lvl="3" algn="l">
              <a:spcBef>
                <a:spcPts val="0"/>
              </a:spcBef>
              <a:spcAft>
                <a:spcPts val="0"/>
              </a:spcAft>
              <a:buSzPts val="800"/>
              <a:buNone/>
              <a:defRPr/>
            </a:lvl4pPr>
            <a:lvl5pPr lvl="4" algn="l">
              <a:spcBef>
                <a:spcPts val="0"/>
              </a:spcBef>
              <a:spcAft>
                <a:spcPts val="0"/>
              </a:spcAft>
              <a:buSzPts val="800"/>
              <a:buNone/>
              <a:defRPr/>
            </a:lvl5pPr>
            <a:lvl6pPr lvl="5" algn="l">
              <a:spcBef>
                <a:spcPts val="0"/>
              </a:spcBef>
              <a:spcAft>
                <a:spcPts val="0"/>
              </a:spcAft>
              <a:buSzPts val="800"/>
              <a:buNone/>
              <a:defRPr/>
            </a:lvl6pPr>
            <a:lvl7pPr lvl="6" algn="l">
              <a:spcBef>
                <a:spcPts val="0"/>
              </a:spcBef>
              <a:spcAft>
                <a:spcPts val="0"/>
              </a:spcAft>
              <a:buSzPts val="800"/>
              <a:buNone/>
              <a:defRPr/>
            </a:lvl7pPr>
            <a:lvl8pPr lvl="7" algn="l">
              <a:spcBef>
                <a:spcPts val="0"/>
              </a:spcBef>
              <a:spcAft>
                <a:spcPts val="0"/>
              </a:spcAft>
              <a:buSzPts val="800"/>
              <a:buNone/>
              <a:defRPr/>
            </a:lvl8pPr>
            <a:lvl9pPr lvl="8" algn="l">
              <a:spcBef>
                <a:spcPts val="0"/>
              </a:spcBef>
              <a:spcAft>
                <a:spcPts val="0"/>
              </a:spcAft>
              <a:buSzPts val="800"/>
              <a:buNone/>
              <a:defRPr/>
            </a:lvl9pPr>
          </a:lstStyle>
          <a:p/>
        </p:txBody>
      </p:sp>
      <p:sp>
        <p:nvSpPr>
          <p:cNvPr id="216" name="Google Shape;216;p37"/>
          <p:cNvSpPr txBox="1"/>
          <p:nvPr>
            <p:ph idx="11" type="ftr"/>
          </p:nvPr>
        </p:nvSpPr>
        <p:spPr>
          <a:xfrm>
            <a:off x="1757363" y="3575447"/>
            <a:ext cx="1628775" cy="205383"/>
          </a:xfrm>
          <a:prstGeom prst="rect">
            <a:avLst/>
          </a:prstGeom>
          <a:noFill/>
          <a:ln>
            <a:noFill/>
          </a:ln>
        </p:spPr>
        <p:txBody>
          <a:bodyPr anchorCtr="0" anchor="ctr" bIns="25700" lIns="51425" spcFirstLastPara="1" rIns="51425" wrap="square" tIns="25700">
            <a:noAutofit/>
          </a:bodyPr>
          <a:lstStyle>
            <a:lvl1pPr lvl="0" algn="ctr">
              <a:spcBef>
                <a:spcPts val="0"/>
              </a:spcBef>
              <a:spcAft>
                <a:spcPts val="0"/>
              </a:spcAft>
              <a:buSzPts val="800"/>
              <a:buNone/>
              <a:defRPr/>
            </a:lvl1pPr>
            <a:lvl2pPr lvl="1" algn="l">
              <a:spcBef>
                <a:spcPts val="0"/>
              </a:spcBef>
              <a:spcAft>
                <a:spcPts val="0"/>
              </a:spcAft>
              <a:buSzPts val="800"/>
              <a:buNone/>
              <a:defRPr/>
            </a:lvl2pPr>
            <a:lvl3pPr lvl="2" algn="l">
              <a:spcBef>
                <a:spcPts val="0"/>
              </a:spcBef>
              <a:spcAft>
                <a:spcPts val="0"/>
              </a:spcAft>
              <a:buSzPts val="800"/>
              <a:buNone/>
              <a:defRPr/>
            </a:lvl3pPr>
            <a:lvl4pPr lvl="3" algn="l">
              <a:spcBef>
                <a:spcPts val="0"/>
              </a:spcBef>
              <a:spcAft>
                <a:spcPts val="0"/>
              </a:spcAft>
              <a:buSzPts val="800"/>
              <a:buNone/>
              <a:defRPr/>
            </a:lvl4pPr>
            <a:lvl5pPr lvl="4" algn="l">
              <a:spcBef>
                <a:spcPts val="0"/>
              </a:spcBef>
              <a:spcAft>
                <a:spcPts val="0"/>
              </a:spcAft>
              <a:buSzPts val="800"/>
              <a:buNone/>
              <a:defRPr/>
            </a:lvl5pPr>
            <a:lvl6pPr lvl="5" algn="l">
              <a:spcBef>
                <a:spcPts val="0"/>
              </a:spcBef>
              <a:spcAft>
                <a:spcPts val="0"/>
              </a:spcAft>
              <a:buSzPts val="800"/>
              <a:buNone/>
              <a:defRPr/>
            </a:lvl6pPr>
            <a:lvl7pPr lvl="6" algn="l">
              <a:spcBef>
                <a:spcPts val="0"/>
              </a:spcBef>
              <a:spcAft>
                <a:spcPts val="0"/>
              </a:spcAft>
              <a:buSzPts val="800"/>
              <a:buNone/>
              <a:defRPr/>
            </a:lvl7pPr>
            <a:lvl8pPr lvl="7" algn="l">
              <a:spcBef>
                <a:spcPts val="0"/>
              </a:spcBef>
              <a:spcAft>
                <a:spcPts val="0"/>
              </a:spcAft>
              <a:buSzPts val="800"/>
              <a:buNone/>
              <a:defRPr/>
            </a:lvl8pPr>
            <a:lvl9pPr lvl="8" algn="l">
              <a:spcBef>
                <a:spcPts val="0"/>
              </a:spcBef>
              <a:spcAft>
                <a:spcPts val="0"/>
              </a:spcAft>
              <a:buSzPts val="800"/>
              <a:buNone/>
              <a:defRPr/>
            </a:lvl9pPr>
          </a:lstStyle>
          <a:p/>
        </p:txBody>
      </p:sp>
      <p:sp>
        <p:nvSpPr>
          <p:cNvPr id="217" name="Google Shape;217;p37"/>
          <p:cNvSpPr txBox="1"/>
          <p:nvPr>
            <p:ph idx="12" type="sldNum"/>
          </p:nvPr>
        </p:nvSpPr>
        <p:spPr>
          <a:xfrm>
            <a:off x="3686175" y="3575447"/>
            <a:ext cx="1200150" cy="205383"/>
          </a:xfrm>
          <a:prstGeom prst="rect">
            <a:avLst/>
          </a:prstGeom>
          <a:noFill/>
          <a:ln>
            <a:noFill/>
          </a:ln>
        </p:spPr>
        <p:txBody>
          <a:bodyPr anchorCtr="0" anchor="ctr" bIns="25700" lIns="51425" spcFirstLastPara="1" rIns="51425" wrap="square" tIns="2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24" name="Shape 224"/>
        <p:cNvGrpSpPr/>
        <p:nvPr/>
      </p:nvGrpSpPr>
      <p:grpSpPr>
        <a:xfrm>
          <a:off x="0" y="0"/>
          <a:ext cx="0" cy="0"/>
          <a:chOff x="0" y="0"/>
          <a:chExt cx="0" cy="0"/>
        </a:xfrm>
      </p:grpSpPr>
      <p:sp>
        <p:nvSpPr>
          <p:cNvPr id="225" name="Google Shape;225;p39"/>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chemeClr val="dk1"/>
              </a:buClr>
              <a:buSzPts val="4500"/>
              <a:buFont typeface="Play"/>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26" name="Google Shape;226;p39"/>
          <p:cNvSpPr txBox="1"/>
          <p:nvPr>
            <p:ph idx="1" type="subTitle"/>
          </p:nvPr>
        </p:nvSpPr>
        <p:spPr>
          <a:xfrm>
            <a:off x="1143000" y="2701528"/>
            <a:ext cx="6858000" cy="1241821"/>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227" name="Google Shape;227;p39"/>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28" name="Google Shape;228;p39"/>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29" name="Google Shape;229;p39"/>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30" name="Shape 230"/>
        <p:cNvGrpSpPr/>
        <p:nvPr/>
      </p:nvGrpSpPr>
      <p:grpSpPr>
        <a:xfrm>
          <a:off x="0" y="0"/>
          <a:ext cx="0" cy="0"/>
          <a:chOff x="0" y="0"/>
          <a:chExt cx="0" cy="0"/>
        </a:xfrm>
      </p:grpSpPr>
      <p:sp>
        <p:nvSpPr>
          <p:cNvPr id="231" name="Google Shape;231;p40"/>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32" name="Google Shape;232;p40"/>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33" name="Google Shape;233;p40"/>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34" name="Google Shape;234;p40"/>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35" name="Google Shape;235;p40"/>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36" name="Shape 236"/>
        <p:cNvGrpSpPr/>
        <p:nvPr/>
      </p:nvGrpSpPr>
      <p:grpSpPr>
        <a:xfrm>
          <a:off x="0" y="0"/>
          <a:ext cx="0" cy="0"/>
          <a:chOff x="0" y="0"/>
          <a:chExt cx="0" cy="0"/>
        </a:xfrm>
      </p:grpSpPr>
      <p:sp>
        <p:nvSpPr>
          <p:cNvPr id="237" name="Google Shape;237;p41"/>
          <p:cNvSpPr txBox="1"/>
          <p:nvPr>
            <p:ph type="title"/>
          </p:nvPr>
        </p:nvSpPr>
        <p:spPr>
          <a:xfrm>
            <a:off x="623888" y="1282304"/>
            <a:ext cx="7886700" cy="2139553"/>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4500"/>
              <a:buFont typeface="Play"/>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38" name="Google Shape;238;p41"/>
          <p:cNvSpPr txBox="1"/>
          <p:nvPr>
            <p:ph idx="1" type="body"/>
          </p:nvPr>
        </p:nvSpPr>
        <p:spPr>
          <a:xfrm>
            <a:off x="623888" y="3442097"/>
            <a:ext cx="7886700" cy="112514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rgbClr val="757575"/>
              </a:buClr>
              <a:buSzPts val="1800"/>
              <a:buNone/>
              <a:defRPr sz="1800">
                <a:solidFill>
                  <a:srgbClr val="757575"/>
                </a:solidFill>
              </a:defRPr>
            </a:lvl1pPr>
            <a:lvl2pPr indent="-228600" lvl="1" marL="914400" algn="l">
              <a:lnSpc>
                <a:spcPct val="90000"/>
              </a:lnSpc>
              <a:spcBef>
                <a:spcPts val="400"/>
              </a:spcBef>
              <a:spcAft>
                <a:spcPts val="0"/>
              </a:spcAft>
              <a:buClr>
                <a:srgbClr val="757575"/>
              </a:buClr>
              <a:buSzPts val="1500"/>
              <a:buNone/>
              <a:defRPr sz="1500">
                <a:solidFill>
                  <a:srgbClr val="757575"/>
                </a:solidFill>
              </a:defRPr>
            </a:lvl2pPr>
            <a:lvl3pPr indent="-228600" lvl="2" marL="1371600" algn="l">
              <a:lnSpc>
                <a:spcPct val="90000"/>
              </a:lnSpc>
              <a:spcBef>
                <a:spcPts val="400"/>
              </a:spcBef>
              <a:spcAft>
                <a:spcPts val="0"/>
              </a:spcAft>
              <a:buClr>
                <a:srgbClr val="757575"/>
              </a:buClr>
              <a:buSzPts val="1400"/>
              <a:buNone/>
              <a:defRPr sz="1400">
                <a:solidFill>
                  <a:srgbClr val="757575"/>
                </a:solidFill>
              </a:defRPr>
            </a:lvl3pPr>
            <a:lvl4pPr indent="-228600" lvl="3" marL="1828800" algn="l">
              <a:lnSpc>
                <a:spcPct val="90000"/>
              </a:lnSpc>
              <a:spcBef>
                <a:spcPts val="400"/>
              </a:spcBef>
              <a:spcAft>
                <a:spcPts val="0"/>
              </a:spcAft>
              <a:buClr>
                <a:srgbClr val="757575"/>
              </a:buClr>
              <a:buSzPts val="1200"/>
              <a:buNone/>
              <a:defRPr sz="1200">
                <a:solidFill>
                  <a:srgbClr val="757575"/>
                </a:solidFill>
              </a:defRPr>
            </a:lvl4pPr>
            <a:lvl5pPr indent="-228600" lvl="4" marL="2286000" algn="l">
              <a:lnSpc>
                <a:spcPct val="90000"/>
              </a:lnSpc>
              <a:spcBef>
                <a:spcPts val="400"/>
              </a:spcBef>
              <a:spcAft>
                <a:spcPts val="0"/>
              </a:spcAft>
              <a:buClr>
                <a:srgbClr val="757575"/>
              </a:buClr>
              <a:buSzPts val="1200"/>
              <a:buNone/>
              <a:defRPr sz="1200">
                <a:solidFill>
                  <a:srgbClr val="757575"/>
                </a:solidFill>
              </a:defRPr>
            </a:lvl5pPr>
            <a:lvl6pPr indent="-228600" lvl="5" marL="2743200" algn="l">
              <a:lnSpc>
                <a:spcPct val="90000"/>
              </a:lnSpc>
              <a:spcBef>
                <a:spcPts val="400"/>
              </a:spcBef>
              <a:spcAft>
                <a:spcPts val="0"/>
              </a:spcAft>
              <a:buClr>
                <a:srgbClr val="757575"/>
              </a:buClr>
              <a:buSzPts val="1200"/>
              <a:buNone/>
              <a:defRPr sz="1200">
                <a:solidFill>
                  <a:srgbClr val="757575"/>
                </a:solidFill>
              </a:defRPr>
            </a:lvl6pPr>
            <a:lvl7pPr indent="-228600" lvl="6" marL="3200400" algn="l">
              <a:lnSpc>
                <a:spcPct val="90000"/>
              </a:lnSpc>
              <a:spcBef>
                <a:spcPts val="400"/>
              </a:spcBef>
              <a:spcAft>
                <a:spcPts val="0"/>
              </a:spcAft>
              <a:buClr>
                <a:srgbClr val="757575"/>
              </a:buClr>
              <a:buSzPts val="1200"/>
              <a:buNone/>
              <a:defRPr sz="1200">
                <a:solidFill>
                  <a:srgbClr val="757575"/>
                </a:solidFill>
              </a:defRPr>
            </a:lvl7pPr>
            <a:lvl8pPr indent="-228600" lvl="7" marL="3657600" algn="l">
              <a:lnSpc>
                <a:spcPct val="90000"/>
              </a:lnSpc>
              <a:spcBef>
                <a:spcPts val="400"/>
              </a:spcBef>
              <a:spcAft>
                <a:spcPts val="0"/>
              </a:spcAft>
              <a:buClr>
                <a:srgbClr val="757575"/>
              </a:buClr>
              <a:buSzPts val="1200"/>
              <a:buNone/>
              <a:defRPr sz="1200">
                <a:solidFill>
                  <a:srgbClr val="757575"/>
                </a:solidFill>
              </a:defRPr>
            </a:lvl8pPr>
            <a:lvl9pPr indent="-228600" lvl="8" marL="4114800" algn="l">
              <a:lnSpc>
                <a:spcPct val="90000"/>
              </a:lnSpc>
              <a:spcBef>
                <a:spcPts val="400"/>
              </a:spcBef>
              <a:spcAft>
                <a:spcPts val="0"/>
              </a:spcAft>
              <a:buClr>
                <a:srgbClr val="757575"/>
              </a:buClr>
              <a:buSzPts val="1200"/>
              <a:buNone/>
              <a:defRPr sz="1200">
                <a:solidFill>
                  <a:srgbClr val="757575"/>
                </a:solidFill>
              </a:defRPr>
            </a:lvl9pPr>
          </a:lstStyle>
          <a:p/>
        </p:txBody>
      </p:sp>
      <p:sp>
        <p:nvSpPr>
          <p:cNvPr id="239" name="Google Shape;239;p41"/>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40" name="Google Shape;240;p41"/>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41" name="Google Shape;241;p41"/>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42" name="Shape 242"/>
        <p:cNvGrpSpPr/>
        <p:nvPr/>
      </p:nvGrpSpPr>
      <p:grpSpPr>
        <a:xfrm>
          <a:off x="0" y="0"/>
          <a:ext cx="0" cy="0"/>
          <a:chOff x="0" y="0"/>
          <a:chExt cx="0" cy="0"/>
        </a:xfrm>
      </p:grpSpPr>
      <p:sp>
        <p:nvSpPr>
          <p:cNvPr id="243" name="Google Shape;243;p42"/>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44" name="Google Shape;244;p42"/>
          <p:cNvSpPr txBox="1"/>
          <p:nvPr>
            <p:ph idx="1" type="body"/>
          </p:nvPr>
        </p:nvSpPr>
        <p:spPr>
          <a:xfrm>
            <a:off x="628650" y="1369219"/>
            <a:ext cx="38862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45" name="Google Shape;245;p42"/>
          <p:cNvSpPr txBox="1"/>
          <p:nvPr>
            <p:ph idx="2" type="body"/>
          </p:nvPr>
        </p:nvSpPr>
        <p:spPr>
          <a:xfrm>
            <a:off x="4629150" y="1369219"/>
            <a:ext cx="38862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46" name="Google Shape;246;p42"/>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47" name="Google Shape;247;p42"/>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48" name="Google Shape;248;p42"/>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49" name="Shape 249"/>
        <p:cNvGrpSpPr/>
        <p:nvPr/>
      </p:nvGrpSpPr>
      <p:grpSpPr>
        <a:xfrm>
          <a:off x="0" y="0"/>
          <a:ext cx="0" cy="0"/>
          <a:chOff x="0" y="0"/>
          <a:chExt cx="0" cy="0"/>
        </a:xfrm>
      </p:grpSpPr>
      <p:sp>
        <p:nvSpPr>
          <p:cNvPr id="250" name="Google Shape;250;p43"/>
          <p:cNvSpPr txBox="1"/>
          <p:nvPr>
            <p:ph type="title"/>
          </p:nvPr>
        </p:nvSpPr>
        <p:spPr>
          <a:xfrm>
            <a:off x="629841"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51" name="Google Shape;251;p43"/>
          <p:cNvSpPr txBox="1"/>
          <p:nvPr>
            <p:ph idx="1" type="body"/>
          </p:nvPr>
        </p:nvSpPr>
        <p:spPr>
          <a:xfrm>
            <a:off x="629841" y="1260872"/>
            <a:ext cx="3868340" cy="617934"/>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252" name="Google Shape;252;p43"/>
          <p:cNvSpPr txBox="1"/>
          <p:nvPr>
            <p:ph idx="2" type="body"/>
          </p:nvPr>
        </p:nvSpPr>
        <p:spPr>
          <a:xfrm>
            <a:off x="629841" y="1878806"/>
            <a:ext cx="3868340" cy="2763441"/>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53" name="Google Shape;253;p43"/>
          <p:cNvSpPr txBox="1"/>
          <p:nvPr>
            <p:ph idx="3" type="body"/>
          </p:nvPr>
        </p:nvSpPr>
        <p:spPr>
          <a:xfrm>
            <a:off x="4629150" y="1260872"/>
            <a:ext cx="3887391" cy="617934"/>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254" name="Google Shape;254;p43"/>
          <p:cNvSpPr txBox="1"/>
          <p:nvPr>
            <p:ph idx="4" type="body"/>
          </p:nvPr>
        </p:nvSpPr>
        <p:spPr>
          <a:xfrm>
            <a:off x="4629150" y="1878806"/>
            <a:ext cx="3887391" cy="2763441"/>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55" name="Google Shape;255;p43"/>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56" name="Google Shape;256;p43"/>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57" name="Google Shape;257;p43"/>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8" name="Shape 258"/>
        <p:cNvGrpSpPr/>
        <p:nvPr/>
      </p:nvGrpSpPr>
      <p:grpSpPr>
        <a:xfrm>
          <a:off x="0" y="0"/>
          <a:ext cx="0" cy="0"/>
          <a:chOff x="0" y="0"/>
          <a:chExt cx="0" cy="0"/>
        </a:xfrm>
      </p:grpSpPr>
      <p:sp>
        <p:nvSpPr>
          <p:cNvPr id="259" name="Google Shape;259;p44"/>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60" name="Google Shape;260;p44"/>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61" name="Google Shape;261;p44"/>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62" name="Google Shape;262;p44"/>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63" name="Shape 263"/>
        <p:cNvGrpSpPr/>
        <p:nvPr/>
      </p:nvGrpSpPr>
      <p:grpSpPr>
        <a:xfrm>
          <a:off x="0" y="0"/>
          <a:ext cx="0" cy="0"/>
          <a:chOff x="0" y="0"/>
          <a:chExt cx="0" cy="0"/>
        </a:xfrm>
      </p:grpSpPr>
      <p:sp>
        <p:nvSpPr>
          <p:cNvPr id="264" name="Google Shape;264;p45"/>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65" name="Google Shape;265;p45"/>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66" name="Google Shape;266;p45"/>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67" name="Shape 267"/>
        <p:cNvGrpSpPr/>
        <p:nvPr/>
      </p:nvGrpSpPr>
      <p:grpSpPr>
        <a:xfrm>
          <a:off x="0" y="0"/>
          <a:ext cx="0" cy="0"/>
          <a:chOff x="0" y="0"/>
          <a:chExt cx="0" cy="0"/>
        </a:xfrm>
      </p:grpSpPr>
      <p:sp>
        <p:nvSpPr>
          <p:cNvPr id="268" name="Google Shape;268;p46"/>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Play"/>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69" name="Google Shape;269;p46"/>
          <p:cNvSpPr txBox="1"/>
          <p:nvPr>
            <p:ph idx="1" type="body"/>
          </p:nvPr>
        </p:nvSpPr>
        <p:spPr>
          <a:xfrm>
            <a:off x="3887391" y="740569"/>
            <a:ext cx="4629150" cy="3655219"/>
          </a:xfrm>
          <a:prstGeom prst="rect">
            <a:avLst/>
          </a:prstGeom>
          <a:noFill/>
          <a:ln>
            <a:noFill/>
          </a:ln>
        </p:spPr>
        <p:txBody>
          <a:bodyPr anchorCtr="0" anchor="t" bIns="34275" lIns="68575" spcFirstLastPara="1" rIns="68575" wrap="square" tIns="34275">
            <a:normAutofit/>
          </a:bodyPr>
          <a:lstStyle>
            <a:lvl1pPr indent="-381000" lvl="0" marL="457200" algn="l">
              <a:lnSpc>
                <a:spcPct val="90000"/>
              </a:lnSpc>
              <a:spcBef>
                <a:spcPts val="800"/>
              </a:spcBef>
              <a:spcAft>
                <a:spcPts val="0"/>
              </a:spcAft>
              <a:buClr>
                <a:schemeClr val="dk1"/>
              </a:buClr>
              <a:buSzPts val="2400"/>
              <a:buChar char="•"/>
              <a:defRPr sz="2400"/>
            </a:lvl1pPr>
            <a:lvl2pPr indent="-361950" lvl="1" marL="914400" algn="l">
              <a:lnSpc>
                <a:spcPct val="90000"/>
              </a:lnSpc>
              <a:spcBef>
                <a:spcPts val="400"/>
              </a:spcBef>
              <a:spcAft>
                <a:spcPts val="0"/>
              </a:spcAft>
              <a:buClr>
                <a:schemeClr val="dk1"/>
              </a:buClr>
              <a:buSzPts val="2100"/>
              <a:buChar char="•"/>
              <a:defRPr sz="2100"/>
            </a:lvl2pPr>
            <a:lvl3pPr indent="-342900" lvl="2" marL="1371600" algn="l">
              <a:lnSpc>
                <a:spcPct val="90000"/>
              </a:lnSpc>
              <a:spcBef>
                <a:spcPts val="400"/>
              </a:spcBef>
              <a:spcAft>
                <a:spcPts val="0"/>
              </a:spcAft>
              <a:buClr>
                <a:schemeClr val="dk1"/>
              </a:buClr>
              <a:buSzPts val="1800"/>
              <a:buChar char="•"/>
              <a:defRPr sz="1800"/>
            </a:lvl3pPr>
            <a:lvl4pPr indent="-323850" lvl="3" marL="1828800" algn="l">
              <a:lnSpc>
                <a:spcPct val="90000"/>
              </a:lnSpc>
              <a:spcBef>
                <a:spcPts val="400"/>
              </a:spcBef>
              <a:spcAft>
                <a:spcPts val="0"/>
              </a:spcAft>
              <a:buClr>
                <a:schemeClr val="dk1"/>
              </a:buClr>
              <a:buSzPts val="1500"/>
              <a:buChar char="•"/>
              <a:defRPr sz="1500"/>
            </a:lvl4pPr>
            <a:lvl5pPr indent="-323850" lvl="4" marL="2286000" algn="l">
              <a:lnSpc>
                <a:spcPct val="90000"/>
              </a:lnSpc>
              <a:spcBef>
                <a:spcPts val="400"/>
              </a:spcBef>
              <a:spcAft>
                <a:spcPts val="0"/>
              </a:spcAft>
              <a:buClr>
                <a:schemeClr val="dk1"/>
              </a:buClr>
              <a:buSzPts val="1500"/>
              <a:buChar char="•"/>
              <a:defRPr sz="1500"/>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270" name="Google Shape;270;p46"/>
          <p:cNvSpPr txBox="1"/>
          <p:nvPr>
            <p:ph idx="2" type="body"/>
          </p:nvPr>
        </p:nvSpPr>
        <p:spPr>
          <a:xfrm>
            <a:off x="629841" y="1543050"/>
            <a:ext cx="2949178" cy="2858691"/>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271" name="Google Shape;271;p46"/>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72" name="Google Shape;272;p46"/>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73" name="Google Shape;273;p46"/>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74" name="Shape 274"/>
        <p:cNvGrpSpPr/>
        <p:nvPr/>
      </p:nvGrpSpPr>
      <p:grpSpPr>
        <a:xfrm>
          <a:off x="0" y="0"/>
          <a:ext cx="0" cy="0"/>
          <a:chOff x="0" y="0"/>
          <a:chExt cx="0" cy="0"/>
        </a:xfrm>
      </p:grpSpPr>
      <p:sp>
        <p:nvSpPr>
          <p:cNvPr id="275" name="Google Shape;275;p47"/>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Play"/>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76" name="Google Shape;276;p47"/>
          <p:cNvSpPr/>
          <p:nvPr>
            <p:ph idx="2" type="pic"/>
          </p:nvPr>
        </p:nvSpPr>
        <p:spPr>
          <a:xfrm>
            <a:off x="3887391" y="740569"/>
            <a:ext cx="4629150" cy="3655219"/>
          </a:xfrm>
          <a:prstGeom prst="rect">
            <a:avLst/>
          </a:prstGeom>
          <a:noFill/>
          <a:ln>
            <a:noFill/>
          </a:ln>
        </p:spPr>
      </p:sp>
      <p:sp>
        <p:nvSpPr>
          <p:cNvPr id="277" name="Google Shape;277;p47"/>
          <p:cNvSpPr txBox="1"/>
          <p:nvPr>
            <p:ph idx="1" type="body"/>
          </p:nvPr>
        </p:nvSpPr>
        <p:spPr>
          <a:xfrm>
            <a:off x="629841" y="1543050"/>
            <a:ext cx="2949178" cy="2858691"/>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278" name="Google Shape;278;p47"/>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79" name="Google Shape;279;p47"/>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80" name="Google Shape;280;p47"/>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81" name="Shape 281"/>
        <p:cNvGrpSpPr/>
        <p:nvPr/>
      </p:nvGrpSpPr>
      <p:grpSpPr>
        <a:xfrm>
          <a:off x="0" y="0"/>
          <a:ext cx="0" cy="0"/>
          <a:chOff x="0" y="0"/>
          <a:chExt cx="0" cy="0"/>
        </a:xfrm>
      </p:grpSpPr>
      <p:sp>
        <p:nvSpPr>
          <p:cNvPr id="282" name="Google Shape;282;p48"/>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83" name="Google Shape;283;p48"/>
          <p:cNvSpPr txBox="1"/>
          <p:nvPr>
            <p:ph idx="1" type="body"/>
          </p:nvPr>
        </p:nvSpPr>
        <p:spPr>
          <a:xfrm rot="5400000">
            <a:off x="2940248" y="-942379"/>
            <a:ext cx="3263504" cy="78867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84" name="Google Shape;284;p48"/>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85" name="Google Shape;285;p48"/>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86" name="Google Shape;286;p48"/>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87" name="Shape 287"/>
        <p:cNvGrpSpPr/>
        <p:nvPr/>
      </p:nvGrpSpPr>
      <p:grpSpPr>
        <a:xfrm>
          <a:off x="0" y="0"/>
          <a:ext cx="0" cy="0"/>
          <a:chOff x="0" y="0"/>
          <a:chExt cx="0" cy="0"/>
        </a:xfrm>
      </p:grpSpPr>
      <p:sp>
        <p:nvSpPr>
          <p:cNvPr id="288" name="Google Shape;288;p49"/>
          <p:cNvSpPr txBox="1"/>
          <p:nvPr>
            <p:ph type="title"/>
          </p:nvPr>
        </p:nvSpPr>
        <p:spPr>
          <a:xfrm rot="5400000">
            <a:off x="5350073" y="1467445"/>
            <a:ext cx="4358879" cy="1971675"/>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89" name="Google Shape;289;p49"/>
          <p:cNvSpPr txBox="1"/>
          <p:nvPr>
            <p:ph idx="1" type="body"/>
          </p:nvPr>
        </p:nvSpPr>
        <p:spPr>
          <a:xfrm rot="5400000">
            <a:off x="1349573" y="-447080"/>
            <a:ext cx="4358879" cy="5800725"/>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90" name="Google Shape;290;p49"/>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91" name="Google Shape;291;p49"/>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92" name="Google Shape;292;p49"/>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theme" Target="../theme/theme3.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0" Type="http://schemas.openxmlformats.org/officeDocument/2006/relationships/slideLayout" Target="../slideLayouts/slideLayout33.xml"/><Relationship Id="rId12" Type="http://schemas.openxmlformats.org/officeDocument/2006/relationships/theme" Target="../theme/theme2.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9" Type="http://schemas.openxmlformats.org/officeDocument/2006/relationships/slideLayout" Target="../slideLayouts/slideLayout32.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5.xml"/><Relationship Id="rId10" Type="http://schemas.openxmlformats.org/officeDocument/2006/relationships/slideLayout" Target="../slideLayouts/slideLayout44.xml"/><Relationship Id="rId12" Type="http://schemas.openxmlformats.org/officeDocument/2006/relationships/theme" Target="../theme/theme5.xml"/><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9" Type="http://schemas.openxmlformats.org/officeDocument/2006/relationships/slideLayout" Target="../slideLayouts/slideLayout43.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BFB"/>
        </a:solidFill>
      </p:bgPr>
    </p:bg>
    <p:spTree>
      <p:nvGrpSpPr>
        <p:cNvPr id="50" name="Shape 50"/>
        <p:cNvGrpSpPr/>
        <p:nvPr/>
      </p:nvGrpSpPr>
      <p:grpSpPr>
        <a:xfrm>
          <a:off x="0" y="0"/>
          <a:ext cx="0" cy="0"/>
          <a:chOff x="0" y="0"/>
          <a:chExt cx="0" cy="0"/>
        </a:xfrm>
      </p:grpSpPr>
      <p:sp>
        <p:nvSpPr>
          <p:cNvPr id="51" name="Google Shape;51;p13"/>
          <p:cNvSpPr/>
          <p:nvPr/>
        </p:nvSpPr>
        <p:spPr>
          <a:xfrm>
            <a:off x="2381" y="4800600"/>
            <a:ext cx="9141619" cy="342900"/>
          </a:xfrm>
          <a:prstGeom prst="rect">
            <a:avLst/>
          </a:prstGeom>
          <a:solidFill>
            <a:schemeClr val="accen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alibri"/>
              <a:ea typeface="Calibri"/>
              <a:cs typeface="Calibri"/>
              <a:sym typeface="Calibri"/>
            </a:endParaRPr>
          </a:p>
        </p:txBody>
      </p:sp>
      <p:sp>
        <p:nvSpPr>
          <p:cNvPr id="52" name="Google Shape;52;p13"/>
          <p:cNvSpPr/>
          <p:nvPr/>
        </p:nvSpPr>
        <p:spPr>
          <a:xfrm>
            <a:off x="11" y="4750737"/>
            <a:ext cx="9141619" cy="48006"/>
          </a:xfrm>
          <a:prstGeom prst="rect">
            <a:avLst/>
          </a:pr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alibri"/>
              <a:ea typeface="Calibri"/>
              <a:cs typeface="Calibri"/>
              <a:sym typeface="Calibri"/>
            </a:endParaRPr>
          </a:p>
        </p:txBody>
      </p:sp>
      <p:sp>
        <p:nvSpPr>
          <p:cNvPr id="53" name="Google Shape;53;p13"/>
          <p:cNvSpPr txBox="1"/>
          <p:nvPr>
            <p:ph type="title"/>
          </p:nvPr>
        </p:nvSpPr>
        <p:spPr>
          <a:xfrm>
            <a:off x="822960" y="214952"/>
            <a:ext cx="7543800" cy="1088068"/>
          </a:xfrm>
          <a:prstGeom prst="rect">
            <a:avLst/>
          </a:prstGeom>
          <a:noFill/>
          <a:ln>
            <a:noFill/>
          </a:ln>
        </p:spPr>
        <p:txBody>
          <a:bodyPr anchorCtr="0" anchor="b" bIns="34275" lIns="68575" spcFirstLastPara="1" rIns="68575" wrap="square" tIns="34275">
            <a:normAutofit/>
          </a:bodyPr>
          <a:lstStyle>
            <a:lvl1pPr lvl="0" marR="0" rtl="0" algn="l">
              <a:lnSpc>
                <a:spcPct val="85000"/>
              </a:lnSpc>
              <a:spcBef>
                <a:spcPts val="0"/>
              </a:spcBef>
              <a:spcAft>
                <a:spcPts val="0"/>
              </a:spcAft>
              <a:buClr>
                <a:srgbClr val="3F3F3F"/>
              </a:buClr>
              <a:buSzPts val="3600"/>
              <a:buFont typeface="Calibri"/>
              <a:buNone/>
              <a:defRPr b="0" i="0" sz="3600" u="none" cap="none" strike="noStrike">
                <a:solidFill>
                  <a:srgbClr val="3F3F3F"/>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54" name="Google Shape;54;p13"/>
          <p:cNvSpPr txBox="1"/>
          <p:nvPr>
            <p:ph idx="1" type="body"/>
          </p:nvPr>
        </p:nvSpPr>
        <p:spPr>
          <a:xfrm>
            <a:off x="822960" y="1384301"/>
            <a:ext cx="7543800" cy="3017520"/>
          </a:xfrm>
          <a:prstGeom prst="rect">
            <a:avLst/>
          </a:prstGeom>
          <a:noFill/>
          <a:ln>
            <a:noFill/>
          </a:ln>
        </p:spPr>
        <p:txBody>
          <a:bodyPr anchorCtr="0" anchor="t" bIns="34275" lIns="0" spcFirstLastPara="1" rIns="0" wrap="square" tIns="34275">
            <a:normAutofit/>
          </a:bodyPr>
          <a:lstStyle>
            <a:lvl1pPr indent="-323850" lvl="0" marL="457200" marR="0" rtl="0" algn="l">
              <a:lnSpc>
                <a:spcPct val="90000"/>
              </a:lnSpc>
              <a:spcBef>
                <a:spcPts val="900"/>
              </a:spcBef>
              <a:spcAft>
                <a:spcPts val="0"/>
              </a:spcAft>
              <a:buClr>
                <a:schemeClr val="accent1"/>
              </a:buClr>
              <a:buSzPts val="1500"/>
              <a:buFont typeface="Calibri"/>
              <a:buChar char=" "/>
              <a:defRPr b="0" i="0" sz="1500" u="none" cap="none" strike="noStrike">
                <a:solidFill>
                  <a:srgbClr val="3F3F3F"/>
                </a:solidFill>
                <a:latin typeface="Calibri"/>
                <a:ea typeface="Calibri"/>
                <a:cs typeface="Calibri"/>
                <a:sym typeface="Calibri"/>
              </a:defRPr>
            </a:lvl1pPr>
            <a:lvl2pPr indent="-317500" lvl="1" marL="914400" marR="0" rtl="0" algn="l">
              <a:lnSpc>
                <a:spcPct val="90000"/>
              </a:lnSpc>
              <a:spcBef>
                <a:spcPts val="2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2pPr>
            <a:lvl3pPr indent="-298450" lvl="2" marL="1371600" marR="0" rtl="0" algn="l">
              <a:lnSpc>
                <a:spcPct val="90000"/>
              </a:lnSpc>
              <a:spcBef>
                <a:spcPts val="300"/>
              </a:spcBef>
              <a:spcAft>
                <a:spcPts val="0"/>
              </a:spcAft>
              <a:buClr>
                <a:schemeClr val="accent1"/>
              </a:buClr>
              <a:buSzPts val="1100"/>
              <a:buFont typeface="Calibri"/>
              <a:buChar char="◦"/>
              <a:defRPr b="0" i="0" sz="1100" u="none" cap="none" strike="noStrike">
                <a:solidFill>
                  <a:srgbClr val="3F3F3F"/>
                </a:solidFill>
                <a:latin typeface="Calibri"/>
                <a:ea typeface="Calibri"/>
                <a:cs typeface="Calibri"/>
                <a:sym typeface="Calibri"/>
              </a:defRPr>
            </a:lvl3pPr>
            <a:lvl4pPr indent="-298450" lvl="3" marL="1828800" marR="0" rtl="0" algn="l">
              <a:lnSpc>
                <a:spcPct val="90000"/>
              </a:lnSpc>
              <a:spcBef>
                <a:spcPts val="300"/>
              </a:spcBef>
              <a:spcAft>
                <a:spcPts val="0"/>
              </a:spcAft>
              <a:buClr>
                <a:schemeClr val="accent1"/>
              </a:buClr>
              <a:buSzPts val="1100"/>
              <a:buFont typeface="Calibri"/>
              <a:buChar char="◦"/>
              <a:defRPr b="0" i="0" sz="1100" u="none" cap="none" strike="noStrike">
                <a:solidFill>
                  <a:srgbClr val="3F3F3F"/>
                </a:solidFill>
                <a:latin typeface="Calibri"/>
                <a:ea typeface="Calibri"/>
                <a:cs typeface="Calibri"/>
                <a:sym typeface="Calibri"/>
              </a:defRPr>
            </a:lvl4pPr>
            <a:lvl5pPr indent="-298450" lvl="4" marL="2286000" marR="0" rtl="0" algn="l">
              <a:lnSpc>
                <a:spcPct val="90000"/>
              </a:lnSpc>
              <a:spcBef>
                <a:spcPts val="300"/>
              </a:spcBef>
              <a:spcAft>
                <a:spcPts val="0"/>
              </a:spcAft>
              <a:buClr>
                <a:schemeClr val="accent1"/>
              </a:buClr>
              <a:buSzPts val="1100"/>
              <a:buFont typeface="Calibri"/>
              <a:buChar char="◦"/>
              <a:defRPr b="0" i="0" sz="1100" u="none" cap="none" strike="noStrike">
                <a:solidFill>
                  <a:srgbClr val="3F3F3F"/>
                </a:solidFill>
                <a:latin typeface="Calibri"/>
                <a:ea typeface="Calibri"/>
                <a:cs typeface="Calibri"/>
                <a:sym typeface="Calibri"/>
              </a:defRPr>
            </a:lvl5pPr>
            <a:lvl6pPr indent="-298450" lvl="5" marL="2743200" marR="0" rtl="0" algn="l">
              <a:lnSpc>
                <a:spcPct val="90000"/>
              </a:lnSpc>
              <a:spcBef>
                <a:spcPts val="300"/>
              </a:spcBef>
              <a:spcAft>
                <a:spcPts val="0"/>
              </a:spcAft>
              <a:buClr>
                <a:schemeClr val="accent1"/>
              </a:buClr>
              <a:buSzPts val="1100"/>
              <a:buFont typeface="Calibri"/>
              <a:buChar char="◦"/>
              <a:defRPr b="0" i="0" sz="1100" u="none" cap="none" strike="noStrike">
                <a:solidFill>
                  <a:srgbClr val="3F3F3F"/>
                </a:solidFill>
                <a:latin typeface="Calibri"/>
                <a:ea typeface="Calibri"/>
                <a:cs typeface="Calibri"/>
                <a:sym typeface="Calibri"/>
              </a:defRPr>
            </a:lvl6pPr>
            <a:lvl7pPr indent="-298450" lvl="6" marL="3200400" marR="0" rtl="0" algn="l">
              <a:lnSpc>
                <a:spcPct val="90000"/>
              </a:lnSpc>
              <a:spcBef>
                <a:spcPts val="300"/>
              </a:spcBef>
              <a:spcAft>
                <a:spcPts val="0"/>
              </a:spcAft>
              <a:buClr>
                <a:schemeClr val="accent1"/>
              </a:buClr>
              <a:buSzPts val="1100"/>
              <a:buFont typeface="Calibri"/>
              <a:buChar char="◦"/>
              <a:defRPr b="0" i="0" sz="1100" u="none" cap="none" strike="noStrike">
                <a:solidFill>
                  <a:srgbClr val="3F3F3F"/>
                </a:solidFill>
                <a:latin typeface="Calibri"/>
                <a:ea typeface="Calibri"/>
                <a:cs typeface="Calibri"/>
                <a:sym typeface="Calibri"/>
              </a:defRPr>
            </a:lvl7pPr>
            <a:lvl8pPr indent="-298450" lvl="7" marL="3657600" marR="0" rtl="0" algn="l">
              <a:lnSpc>
                <a:spcPct val="90000"/>
              </a:lnSpc>
              <a:spcBef>
                <a:spcPts val="300"/>
              </a:spcBef>
              <a:spcAft>
                <a:spcPts val="0"/>
              </a:spcAft>
              <a:buClr>
                <a:schemeClr val="accent1"/>
              </a:buClr>
              <a:buSzPts val="1100"/>
              <a:buFont typeface="Calibri"/>
              <a:buChar char="◦"/>
              <a:defRPr b="0" i="0" sz="1100" u="none" cap="none" strike="noStrike">
                <a:solidFill>
                  <a:srgbClr val="3F3F3F"/>
                </a:solidFill>
                <a:latin typeface="Calibri"/>
                <a:ea typeface="Calibri"/>
                <a:cs typeface="Calibri"/>
                <a:sym typeface="Calibri"/>
              </a:defRPr>
            </a:lvl8pPr>
            <a:lvl9pPr indent="-298450" lvl="8" marL="4114800" marR="0" rtl="0" algn="l">
              <a:lnSpc>
                <a:spcPct val="90000"/>
              </a:lnSpc>
              <a:spcBef>
                <a:spcPts val="300"/>
              </a:spcBef>
              <a:spcAft>
                <a:spcPts val="300"/>
              </a:spcAft>
              <a:buClr>
                <a:schemeClr val="accent1"/>
              </a:buClr>
              <a:buSzPts val="1100"/>
              <a:buFont typeface="Calibri"/>
              <a:buChar char="◦"/>
              <a:defRPr b="0" i="0" sz="1100" u="none" cap="none" strike="noStrike">
                <a:solidFill>
                  <a:srgbClr val="3F3F3F"/>
                </a:solidFill>
                <a:latin typeface="Calibri"/>
                <a:ea typeface="Calibri"/>
                <a:cs typeface="Calibri"/>
                <a:sym typeface="Calibri"/>
              </a:defRPr>
            </a:lvl9pPr>
          </a:lstStyle>
          <a:p/>
        </p:txBody>
      </p:sp>
      <p:sp>
        <p:nvSpPr>
          <p:cNvPr id="55" name="Google Shape;55;p13"/>
          <p:cNvSpPr txBox="1"/>
          <p:nvPr>
            <p:ph idx="10" type="dt"/>
          </p:nvPr>
        </p:nvSpPr>
        <p:spPr>
          <a:xfrm>
            <a:off x="822960" y="4844839"/>
            <a:ext cx="1854203" cy="273844"/>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sz="700">
                <a:solidFill>
                  <a:srgbClr val="FFFFFF"/>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56" name="Google Shape;56;p13"/>
          <p:cNvSpPr txBox="1"/>
          <p:nvPr>
            <p:ph idx="11" type="ftr"/>
          </p:nvPr>
        </p:nvSpPr>
        <p:spPr>
          <a:xfrm>
            <a:off x="2764639" y="4844839"/>
            <a:ext cx="3617103" cy="273844"/>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sz="700" cap="none">
                <a:solidFill>
                  <a:srgbClr val="FFFFFF"/>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57" name="Google Shape;57;p13"/>
          <p:cNvSpPr txBox="1"/>
          <p:nvPr>
            <p:ph idx="12" type="sldNum"/>
          </p:nvPr>
        </p:nvSpPr>
        <p:spPr>
          <a:xfrm>
            <a:off x="7425344" y="4844839"/>
            <a:ext cx="984019" cy="273844"/>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sz="800" u="none">
                <a:solidFill>
                  <a:srgbClr val="FFFFFF"/>
                </a:solidFill>
                <a:latin typeface="Calibri"/>
                <a:ea typeface="Calibri"/>
                <a:cs typeface="Calibri"/>
                <a:sym typeface="Calibri"/>
              </a:defRPr>
            </a:lvl1pPr>
            <a:lvl2pPr indent="0" lvl="1" marL="0" marR="0" rtl="0" algn="r">
              <a:spcBef>
                <a:spcPts val="0"/>
              </a:spcBef>
              <a:buNone/>
              <a:defRPr b="0" sz="800" u="none">
                <a:solidFill>
                  <a:srgbClr val="FFFFFF"/>
                </a:solidFill>
                <a:latin typeface="Calibri"/>
                <a:ea typeface="Calibri"/>
                <a:cs typeface="Calibri"/>
                <a:sym typeface="Calibri"/>
              </a:defRPr>
            </a:lvl2pPr>
            <a:lvl3pPr indent="0" lvl="2" marL="0" marR="0" rtl="0" algn="r">
              <a:spcBef>
                <a:spcPts val="0"/>
              </a:spcBef>
              <a:buNone/>
              <a:defRPr b="0" sz="800" u="none">
                <a:solidFill>
                  <a:srgbClr val="FFFFFF"/>
                </a:solidFill>
                <a:latin typeface="Calibri"/>
                <a:ea typeface="Calibri"/>
                <a:cs typeface="Calibri"/>
                <a:sym typeface="Calibri"/>
              </a:defRPr>
            </a:lvl3pPr>
            <a:lvl4pPr indent="0" lvl="3" marL="0" marR="0" rtl="0" algn="r">
              <a:spcBef>
                <a:spcPts val="0"/>
              </a:spcBef>
              <a:buNone/>
              <a:defRPr b="0" sz="800" u="none">
                <a:solidFill>
                  <a:srgbClr val="FFFFFF"/>
                </a:solidFill>
                <a:latin typeface="Calibri"/>
                <a:ea typeface="Calibri"/>
                <a:cs typeface="Calibri"/>
                <a:sym typeface="Calibri"/>
              </a:defRPr>
            </a:lvl4pPr>
            <a:lvl5pPr indent="0" lvl="4" marL="0" marR="0" rtl="0" algn="r">
              <a:spcBef>
                <a:spcPts val="0"/>
              </a:spcBef>
              <a:buNone/>
              <a:defRPr b="0" sz="800" u="none">
                <a:solidFill>
                  <a:srgbClr val="FFFFFF"/>
                </a:solidFill>
                <a:latin typeface="Calibri"/>
                <a:ea typeface="Calibri"/>
                <a:cs typeface="Calibri"/>
                <a:sym typeface="Calibri"/>
              </a:defRPr>
            </a:lvl5pPr>
            <a:lvl6pPr indent="0" lvl="5" marL="0" marR="0" rtl="0" algn="r">
              <a:spcBef>
                <a:spcPts val="0"/>
              </a:spcBef>
              <a:buNone/>
              <a:defRPr b="0" sz="800" u="none">
                <a:solidFill>
                  <a:srgbClr val="FFFFFF"/>
                </a:solidFill>
                <a:latin typeface="Calibri"/>
                <a:ea typeface="Calibri"/>
                <a:cs typeface="Calibri"/>
                <a:sym typeface="Calibri"/>
              </a:defRPr>
            </a:lvl6pPr>
            <a:lvl7pPr indent="0" lvl="6" marL="0" marR="0" rtl="0" algn="r">
              <a:spcBef>
                <a:spcPts val="0"/>
              </a:spcBef>
              <a:buNone/>
              <a:defRPr b="0" sz="800" u="none">
                <a:solidFill>
                  <a:srgbClr val="FFFFFF"/>
                </a:solidFill>
                <a:latin typeface="Calibri"/>
                <a:ea typeface="Calibri"/>
                <a:cs typeface="Calibri"/>
                <a:sym typeface="Calibri"/>
              </a:defRPr>
            </a:lvl7pPr>
            <a:lvl8pPr indent="0" lvl="7" marL="0" marR="0" rtl="0" algn="r">
              <a:spcBef>
                <a:spcPts val="0"/>
              </a:spcBef>
              <a:buNone/>
              <a:defRPr b="0" sz="800" u="none">
                <a:solidFill>
                  <a:srgbClr val="FFFFFF"/>
                </a:solidFill>
                <a:latin typeface="Calibri"/>
                <a:ea typeface="Calibri"/>
                <a:cs typeface="Calibri"/>
                <a:sym typeface="Calibri"/>
              </a:defRPr>
            </a:lvl8pPr>
            <a:lvl9pPr indent="0" lvl="8" marL="0" marR="0" rtl="0" algn="r">
              <a:spcBef>
                <a:spcPts val="0"/>
              </a:spcBef>
              <a:buNone/>
              <a:defRPr b="0" sz="800" u="non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cxnSp>
        <p:nvCxnSpPr>
          <p:cNvPr id="58" name="Google Shape;58;p13"/>
          <p:cNvCxnSpPr/>
          <p:nvPr/>
        </p:nvCxnSpPr>
        <p:spPr>
          <a:xfrm>
            <a:off x="895149" y="1303384"/>
            <a:ext cx="7475220" cy="0"/>
          </a:xfrm>
          <a:prstGeom prst="straightConnector1">
            <a:avLst/>
          </a:prstGeom>
          <a:noFill/>
          <a:ln cap="flat" cmpd="sng" w="9525">
            <a:solidFill>
              <a:srgbClr val="7F7F7F"/>
            </a:solidFill>
            <a:prstDash val="solid"/>
            <a:round/>
            <a:headEnd len="sm" w="sm" type="none"/>
            <a:tailEnd len="sm" w="sm" type="none"/>
          </a:ln>
        </p:spPr>
      </p:cxn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3" name="Shape 143"/>
        <p:cNvGrpSpPr/>
        <p:nvPr/>
      </p:nvGrpSpPr>
      <p:grpSpPr>
        <a:xfrm>
          <a:off x="0" y="0"/>
          <a:ext cx="0" cy="0"/>
          <a:chOff x="0" y="0"/>
          <a:chExt cx="0" cy="0"/>
        </a:xfrm>
      </p:grpSpPr>
      <p:sp>
        <p:nvSpPr>
          <p:cNvPr id="144" name="Google Shape;144;p26"/>
          <p:cNvSpPr txBox="1"/>
          <p:nvPr>
            <p:ph type="title"/>
          </p:nvPr>
        </p:nvSpPr>
        <p:spPr>
          <a:xfrm>
            <a:off x="257175" y="154484"/>
            <a:ext cx="4629150" cy="642938"/>
          </a:xfrm>
          <a:prstGeom prst="rect">
            <a:avLst/>
          </a:prstGeom>
          <a:noFill/>
          <a:ln>
            <a:noFill/>
          </a:ln>
        </p:spPr>
        <p:txBody>
          <a:bodyPr anchorCtr="0" anchor="ctr" bIns="25700" lIns="51425" spcFirstLastPara="1" rIns="51425" wrap="square" tIns="25700">
            <a:normAutofit/>
          </a:bodyPr>
          <a:lstStyle>
            <a:lvl1pPr lvl="0" marR="0" rtl="0" algn="ctr">
              <a:spcBef>
                <a:spcPts val="0"/>
              </a:spcBef>
              <a:spcAft>
                <a:spcPts val="0"/>
              </a:spcAft>
              <a:buClr>
                <a:schemeClr val="dk1"/>
              </a:buClr>
              <a:buSzPts val="2500"/>
              <a:buFont typeface="Calibri"/>
              <a:buNone/>
              <a:defRPr b="0" i="0" sz="2500" u="none" cap="none" strike="noStrike">
                <a:solidFill>
                  <a:schemeClr val="dk1"/>
                </a:solidFill>
                <a:latin typeface="Calibri"/>
                <a:ea typeface="Calibri"/>
                <a:cs typeface="Calibri"/>
                <a:sym typeface="Calibri"/>
              </a:defRPr>
            </a:lvl1pPr>
            <a:lvl2pPr lvl="1">
              <a:spcBef>
                <a:spcPts val="0"/>
              </a:spcBef>
              <a:spcAft>
                <a:spcPts val="0"/>
              </a:spcAft>
              <a:buSzPts val="800"/>
              <a:buNone/>
              <a:defRPr sz="1000"/>
            </a:lvl2pPr>
            <a:lvl3pPr lvl="2">
              <a:spcBef>
                <a:spcPts val="0"/>
              </a:spcBef>
              <a:spcAft>
                <a:spcPts val="0"/>
              </a:spcAft>
              <a:buSzPts val="800"/>
              <a:buNone/>
              <a:defRPr sz="1000"/>
            </a:lvl3pPr>
            <a:lvl4pPr lvl="3">
              <a:spcBef>
                <a:spcPts val="0"/>
              </a:spcBef>
              <a:spcAft>
                <a:spcPts val="0"/>
              </a:spcAft>
              <a:buSzPts val="800"/>
              <a:buNone/>
              <a:defRPr sz="1000"/>
            </a:lvl4pPr>
            <a:lvl5pPr lvl="4">
              <a:spcBef>
                <a:spcPts val="0"/>
              </a:spcBef>
              <a:spcAft>
                <a:spcPts val="0"/>
              </a:spcAft>
              <a:buSzPts val="800"/>
              <a:buNone/>
              <a:defRPr sz="1000"/>
            </a:lvl5pPr>
            <a:lvl6pPr lvl="5">
              <a:spcBef>
                <a:spcPts val="0"/>
              </a:spcBef>
              <a:spcAft>
                <a:spcPts val="0"/>
              </a:spcAft>
              <a:buSzPts val="800"/>
              <a:buNone/>
              <a:defRPr sz="1000"/>
            </a:lvl6pPr>
            <a:lvl7pPr lvl="6">
              <a:spcBef>
                <a:spcPts val="0"/>
              </a:spcBef>
              <a:spcAft>
                <a:spcPts val="0"/>
              </a:spcAft>
              <a:buSzPts val="800"/>
              <a:buNone/>
              <a:defRPr sz="1000"/>
            </a:lvl7pPr>
            <a:lvl8pPr lvl="7">
              <a:spcBef>
                <a:spcPts val="0"/>
              </a:spcBef>
              <a:spcAft>
                <a:spcPts val="0"/>
              </a:spcAft>
              <a:buSzPts val="800"/>
              <a:buNone/>
              <a:defRPr sz="1000"/>
            </a:lvl8pPr>
            <a:lvl9pPr lvl="8">
              <a:spcBef>
                <a:spcPts val="0"/>
              </a:spcBef>
              <a:spcAft>
                <a:spcPts val="0"/>
              </a:spcAft>
              <a:buSzPts val="800"/>
              <a:buNone/>
              <a:defRPr sz="1000"/>
            </a:lvl9pPr>
          </a:lstStyle>
          <a:p/>
        </p:txBody>
      </p:sp>
      <p:sp>
        <p:nvSpPr>
          <p:cNvPr id="145" name="Google Shape;145;p26"/>
          <p:cNvSpPr txBox="1"/>
          <p:nvPr>
            <p:ph idx="1" type="body"/>
          </p:nvPr>
        </p:nvSpPr>
        <p:spPr>
          <a:xfrm>
            <a:off x="257175" y="900113"/>
            <a:ext cx="4629150" cy="2545854"/>
          </a:xfrm>
          <a:prstGeom prst="rect">
            <a:avLst/>
          </a:prstGeom>
          <a:noFill/>
          <a:ln>
            <a:noFill/>
          </a:ln>
        </p:spPr>
        <p:txBody>
          <a:bodyPr anchorCtr="0" anchor="t" bIns="25700" lIns="51425" spcFirstLastPara="1" rIns="51425" wrap="square" tIns="25700">
            <a:normAutofit/>
          </a:bodyPr>
          <a:lstStyle>
            <a:lvl1pPr indent="-342900" lvl="0" marL="457200" marR="0" rtl="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1pPr>
            <a:lvl2pPr indent="-330200" lvl="1" marL="914400" marR="0" rtl="0" algn="l">
              <a:spcBef>
                <a:spcPts val="3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2pPr>
            <a:lvl3pPr indent="-317500" lvl="2" marL="1371600" marR="0" rtl="0" algn="l">
              <a:spcBef>
                <a:spcPts val="3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3pPr>
            <a:lvl4pPr indent="-298450" lvl="3" marL="1828800" marR="0" rtl="0" algn="l">
              <a:spcBef>
                <a:spcPts val="200"/>
              </a:spcBef>
              <a:spcAft>
                <a:spcPts val="0"/>
              </a:spcAft>
              <a:buClr>
                <a:schemeClr val="dk1"/>
              </a:buClr>
              <a:buSzPts val="1100"/>
              <a:buFont typeface="Arial"/>
              <a:buChar char="–"/>
              <a:defRPr b="0" i="0" sz="1100" u="none" cap="none" strike="noStrike">
                <a:solidFill>
                  <a:schemeClr val="dk1"/>
                </a:solidFill>
                <a:latin typeface="Calibri"/>
                <a:ea typeface="Calibri"/>
                <a:cs typeface="Calibri"/>
                <a:sym typeface="Calibri"/>
              </a:defRPr>
            </a:lvl4pPr>
            <a:lvl5pPr indent="-298450" lvl="4" marL="2286000" marR="0" rtl="0" algn="l">
              <a:spcBef>
                <a:spcPts val="200"/>
              </a:spcBef>
              <a:spcAft>
                <a:spcPts val="0"/>
              </a:spcAft>
              <a:buClr>
                <a:schemeClr val="dk1"/>
              </a:buClr>
              <a:buSzPts val="1100"/>
              <a:buFont typeface="Arial"/>
              <a:buChar char="»"/>
              <a:defRPr b="0" i="0" sz="1100" u="none" cap="none" strike="noStrike">
                <a:solidFill>
                  <a:schemeClr val="dk1"/>
                </a:solidFill>
                <a:latin typeface="Calibri"/>
                <a:ea typeface="Calibri"/>
                <a:cs typeface="Calibri"/>
                <a:sym typeface="Calibri"/>
              </a:defRPr>
            </a:lvl5pPr>
            <a:lvl6pPr indent="-298450" lvl="5" marL="2743200" marR="0" rtl="0" algn="l">
              <a:spcBef>
                <a:spcPts val="200"/>
              </a:spcBef>
              <a:spcAft>
                <a:spcPts val="0"/>
              </a:spcAft>
              <a:buClr>
                <a:schemeClr val="dk1"/>
              </a:buClr>
              <a:buSzPts val="1100"/>
              <a:buFont typeface="Arial"/>
              <a:buChar char="•"/>
              <a:defRPr b="0" i="0" sz="1100" u="none" cap="none" strike="noStrike">
                <a:solidFill>
                  <a:schemeClr val="dk1"/>
                </a:solidFill>
                <a:latin typeface="Calibri"/>
                <a:ea typeface="Calibri"/>
                <a:cs typeface="Calibri"/>
                <a:sym typeface="Calibri"/>
              </a:defRPr>
            </a:lvl6pPr>
            <a:lvl7pPr indent="-298450" lvl="6" marL="3200400" marR="0" rtl="0" algn="l">
              <a:spcBef>
                <a:spcPts val="200"/>
              </a:spcBef>
              <a:spcAft>
                <a:spcPts val="0"/>
              </a:spcAft>
              <a:buClr>
                <a:schemeClr val="dk1"/>
              </a:buClr>
              <a:buSzPts val="1100"/>
              <a:buFont typeface="Arial"/>
              <a:buChar char="•"/>
              <a:defRPr b="0" i="0" sz="1100" u="none" cap="none" strike="noStrike">
                <a:solidFill>
                  <a:schemeClr val="dk1"/>
                </a:solidFill>
                <a:latin typeface="Calibri"/>
                <a:ea typeface="Calibri"/>
                <a:cs typeface="Calibri"/>
                <a:sym typeface="Calibri"/>
              </a:defRPr>
            </a:lvl7pPr>
            <a:lvl8pPr indent="-298450" lvl="7" marL="3657600" marR="0" rtl="0" algn="l">
              <a:spcBef>
                <a:spcPts val="200"/>
              </a:spcBef>
              <a:spcAft>
                <a:spcPts val="0"/>
              </a:spcAft>
              <a:buClr>
                <a:schemeClr val="dk1"/>
              </a:buClr>
              <a:buSzPts val="1100"/>
              <a:buFont typeface="Arial"/>
              <a:buChar char="•"/>
              <a:defRPr b="0" i="0" sz="1100" u="none" cap="none" strike="noStrike">
                <a:solidFill>
                  <a:schemeClr val="dk1"/>
                </a:solidFill>
                <a:latin typeface="Calibri"/>
                <a:ea typeface="Calibri"/>
                <a:cs typeface="Calibri"/>
                <a:sym typeface="Calibri"/>
              </a:defRPr>
            </a:lvl8pPr>
            <a:lvl9pPr indent="-298450" lvl="8" marL="4114800" marR="0" rtl="0" algn="l">
              <a:spcBef>
                <a:spcPts val="200"/>
              </a:spcBef>
              <a:spcAft>
                <a:spcPts val="0"/>
              </a:spcAft>
              <a:buClr>
                <a:schemeClr val="dk1"/>
              </a:buClr>
              <a:buSzPts val="1100"/>
              <a:buFont typeface="Arial"/>
              <a:buChar char="•"/>
              <a:defRPr b="0" i="0" sz="1100" u="none" cap="none" strike="noStrike">
                <a:solidFill>
                  <a:schemeClr val="dk1"/>
                </a:solidFill>
                <a:latin typeface="Calibri"/>
                <a:ea typeface="Calibri"/>
                <a:cs typeface="Calibri"/>
                <a:sym typeface="Calibri"/>
              </a:defRPr>
            </a:lvl9pPr>
          </a:lstStyle>
          <a:p/>
        </p:txBody>
      </p:sp>
      <p:sp>
        <p:nvSpPr>
          <p:cNvPr id="146" name="Google Shape;146;p26"/>
          <p:cNvSpPr txBox="1"/>
          <p:nvPr>
            <p:ph idx="10" type="dt"/>
          </p:nvPr>
        </p:nvSpPr>
        <p:spPr>
          <a:xfrm>
            <a:off x="257175" y="3575447"/>
            <a:ext cx="1200150" cy="205383"/>
          </a:xfrm>
          <a:prstGeom prst="rect">
            <a:avLst/>
          </a:prstGeom>
          <a:noFill/>
          <a:ln>
            <a:noFill/>
          </a:ln>
        </p:spPr>
        <p:txBody>
          <a:bodyPr anchorCtr="0" anchor="ctr" bIns="25700" lIns="51425" spcFirstLastPara="1" rIns="51425" wrap="square" tIns="25700">
            <a:noAutofit/>
          </a:bodyPr>
          <a:lstStyle>
            <a:lvl1pPr lvl="0" marR="0" rtl="0" algn="l">
              <a:spcBef>
                <a:spcPts val="0"/>
              </a:spcBef>
              <a:spcAft>
                <a:spcPts val="0"/>
              </a:spcAft>
              <a:buSzPts val="800"/>
              <a:buNone/>
              <a:defRPr b="0" i="0" sz="700" u="none" cap="none" strike="noStrike">
                <a:solidFill>
                  <a:srgbClr val="888888"/>
                </a:solidFill>
                <a:latin typeface="Calibri"/>
                <a:ea typeface="Calibri"/>
                <a:cs typeface="Calibri"/>
                <a:sym typeface="Calibri"/>
              </a:defRPr>
            </a:lvl1pPr>
            <a:lvl2pPr lvl="1" marR="0" rtl="0" algn="l">
              <a:spcBef>
                <a:spcPts val="0"/>
              </a:spcBef>
              <a:spcAft>
                <a:spcPts val="0"/>
              </a:spcAft>
              <a:buSzPts val="800"/>
              <a:buNone/>
              <a:defRPr b="0" i="0" sz="1000" u="none" cap="none" strike="noStrike">
                <a:solidFill>
                  <a:schemeClr val="dk1"/>
                </a:solidFill>
                <a:latin typeface="Calibri"/>
                <a:ea typeface="Calibri"/>
                <a:cs typeface="Calibri"/>
                <a:sym typeface="Calibri"/>
              </a:defRPr>
            </a:lvl2pPr>
            <a:lvl3pPr lvl="2" marR="0" rtl="0" algn="l">
              <a:spcBef>
                <a:spcPts val="0"/>
              </a:spcBef>
              <a:spcAft>
                <a:spcPts val="0"/>
              </a:spcAft>
              <a:buSzPts val="800"/>
              <a:buNone/>
              <a:defRPr b="0" i="0" sz="1000" u="none" cap="none" strike="noStrike">
                <a:solidFill>
                  <a:schemeClr val="dk1"/>
                </a:solidFill>
                <a:latin typeface="Calibri"/>
                <a:ea typeface="Calibri"/>
                <a:cs typeface="Calibri"/>
                <a:sym typeface="Calibri"/>
              </a:defRPr>
            </a:lvl3pPr>
            <a:lvl4pPr lvl="3" marR="0" rtl="0" algn="l">
              <a:spcBef>
                <a:spcPts val="0"/>
              </a:spcBef>
              <a:spcAft>
                <a:spcPts val="0"/>
              </a:spcAft>
              <a:buSzPts val="800"/>
              <a:buNone/>
              <a:defRPr b="0" i="0" sz="1000" u="none" cap="none" strike="noStrike">
                <a:solidFill>
                  <a:schemeClr val="dk1"/>
                </a:solidFill>
                <a:latin typeface="Calibri"/>
                <a:ea typeface="Calibri"/>
                <a:cs typeface="Calibri"/>
                <a:sym typeface="Calibri"/>
              </a:defRPr>
            </a:lvl4pPr>
            <a:lvl5pPr lvl="4" marR="0" rtl="0" algn="l">
              <a:spcBef>
                <a:spcPts val="0"/>
              </a:spcBef>
              <a:spcAft>
                <a:spcPts val="0"/>
              </a:spcAft>
              <a:buSzPts val="800"/>
              <a:buNone/>
              <a:defRPr b="0" i="0" sz="1000" u="none" cap="none" strike="noStrike">
                <a:solidFill>
                  <a:schemeClr val="dk1"/>
                </a:solidFill>
                <a:latin typeface="Calibri"/>
                <a:ea typeface="Calibri"/>
                <a:cs typeface="Calibri"/>
                <a:sym typeface="Calibri"/>
              </a:defRPr>
            </a:lvl5pPr>
            <a:lvl6pPr lvl="5" marR="0" rtl="0" algn="l">
              <a:spcBef>
                <a:spcPts val="0"/>
              </a:spcBef>
              <a:spcAft>
                <a:spcPts val="0"/>
              </a:spcAft>
              <a:buSzPts val="800"/>
              <a:buNone/>
              <a:defRPr b="0" i="0" sz="1000" u="none" cap="none" strike="noStrike">
                <a:solidFill>
                  <a:schemeClr val="dk1"/>
                </a:solidFill>
                <a:latin typeface="Calibri"/>
                <a:ea typeface="Calibri"/>
                <a:cs typeface="Calibri"/>
                <a:sym typeface="Calibri"/>
              </a:defRPr>
            </a:lvl6pPr>
            <a:lvl7pPr lvl="6" marR="0" rtl="0" algn="l">
              <a:spcBef>
                <a:spcPts val="0"/>
              </a:spcBef>
              <a:spcAft>
                <a:spcPts val="0"/>
              </a:spcAft>
              <a:buSzPts val="800"/>
              <a:buNone/>
              <a:defRPr b="0" i="0" sz="1000" u="none" cap="none" strike="noStrike">
                <a:solidFill>
                  <a:schemeClr val="dk1"/>
                </a:solidFill>
                <a:latin typeface="Calibri"/>
                <a:ea typeface="Calibri"/>
                <a:cs typeface="Calibri"/>
                <a:sym typeface="Calibri"/>
              </a:defRPr>
            </a:lvl7pPr>
            <a:lvl8pPr lvl="7" marR="0" rtl="0" algn="l">
              <a:spcBef>
                <a:spcPts val="0"/>
              </a:spcBef>
              <a:spcAft>
                <a:spcPts val="0"/>
              </a:spcAft>
              <a:buSzPts val="800"/>
              <a:buNone/>
              <a:defRPr b="0" i="0" sz="1000" u="none" cap="none" strike="noStrike">
                <a:solidFill>
                  <a:schemeClr val="dk1"/>
                </a:solidFill>
                <a:latin typeface="Calibri"/>
                <a:ea typeface="Calibri"/>
                <a:cs typeface="Calibri"/>
                <a:sym typeface="Calibri"/>
              </a:defRPr>
            </a:lvl8pPr>
            <a:lvl9pPr lvl="8" marR="0" rtl="0" algn="l">
              <a:spcBef>
                <a:spcPts val="0"/>
              </a:spcBef>
              <a:spcAft>
                <a:spcPts val="0"/>
              </a:spcAft>
              <a:buSzPts val="800"/>
              <a:buNone/>
              <a:defRPr b="0" i="0" sz="1000" u="none" cap="none" strike="noStrike">
                <a:solidFill>
                  <a:schemeClr val="dk1"/>
                </a:solidFill>
                <a:latin typeface="Calibri"/>
                <a:ea typeface="Calibri"/>
                <a:cs typeface="Calibri"/>
                <a:sym typeface="Calibri"/>
              </a:defRPr>
            </a:lvl9pPr>
          </a:lstStyle>
          <a:p/>
        </p:txBody>
      </p:sp>
      <p:sp>
        <p:nvSpPr>
          <p:cNvPr id="147" name="Google Shape;147;p26"/>
          <p:cNvSpPr txBox="1"/>
          <p:nvPr>
            <p:ph idx="11" type="ftr"/>
          </p:nvPr>
        </p:nvSpPr>
        <p:spPr>
          <a:xfrm>
            <a:off x="1757363" y="3575447"/>
            <a:ext cx="1628775" cy="205383"/>
          </a:xfrm>
          <a:prstGeom prst="rect">
            <a:avLst/>
          </a:prstGeom>
          <a:noFill/>
          <a:ln>
            <a:noFill/>
          </a:ln>
        </p:spPr>
        <p:txBody>
          <a:bodyPr anchorCtr="0" anchor="ctr" bIns="25700" lIns="51425" spcFirstLastPara="1" rIns="51425" wrap="square" tIns="25700">
            <a:noAutofit/>
          </a:bodyPr>
          <a:lstStyle>
            <a:lvl1pPr lvl="0" marR="0" rtl="0" algn="ctr">
              <a:spcBef>
                <a:spcPts val="0"/>
              </a:spcBef>
              <a:spcAft>
                <a:spcPts val="0"/>
              </a:spcAft>
              <a:buSzPts val="800"/>
              <a:buNone/>
              <a:defRPr b="0" i="0" sz="700" u="none" cap="none" strike="noStrike">
                <a:solidFill>
                  <a:srgbClr val="888888"/>
                </a:solidFill>
                <a:latin typeface="Calibri"/>
                <a:ea typeface="Calibri"/>
                <a:cs typeface="Calibri"/>
                <a:sym typeface="Calibri"/>
              </a:defRPr>
            </a:lvl1pPr>
            <a:lvl2pPr lvl="1" marR="0" rtl="0" algn="l">
              <a:spcBef>
                <a:spcPts val="0"/>
              </a:spcBef>
              <a:spcAft>
                <a:spcPts val="0"/>
              </a:spcAft>
              <a:buSzPts val="800"/>
              <a:buNone/>
              <a:defRPr b="0" i="0" sz="1000" u="none" cap="none" strike="noStrike">
                <a:solidFill>
                  <a:schemeClr val="dk1"/>
                </a:solidFill>
                <a:latin typeface="Calibri"/>
                <a:ea typeface="Calibri"/>
                <a:cs typeface="Calibri"/>
                <a:sym typeface="Calibri"/>
              </a:defRPr>
            </a:lvl2pPr>
            <a:lvl3pPr lvl="2" marR="0" rtl="0" algn="l">
              <a:spcBef>
                <a:spcPts val="0"/>
              </a:spcBef>
              <a:spcAft>
                <a:spcPts val="0"/>
              </a:spcAft>
              <a:buSzPts val="800"/>
              <a:buNone/>
              <a:defRPr b="0" i="0" sz="1000" u="none" cap="none" strike="noStrike">
                <a:solidFill>
                  <a:schemeClr val="dk1"/>
                </a:solidFill>
                <a:latin typeface="Calibri"/>
                <a:ea typeface="Calibri"/>
                <a:cs typeface="Calibri"/>
                <a:sym typeface="Calibri"/>
              </a:defRPr>
            </a:lvl3pPr>
            <a:lvl4pPr lvl="3" marR="0" rtl="0" algn="l">
              <a:spcBef>
                <a:spcPts val="0"/>
              </a:spcBef>
              <a:spcAft>
                <a:spcPts val="0"/>
              </a:spcAft>
              <a:buSzPts val="800"/>
              <a:buNone/>
              <a:defRPr b="0" i="0" sz="1000" u="none" cap="none" strike="noStrike">
                <a:solidFill>
                  <a:schemeClr val="dk1"/>
                </a:solidFill>
                <a:latin typeface="Calibri"/>
                <a:ea typeface="Calibri"/>
                <a:cs typeface="Calibri"/>
                <a:sym typeface="Calibri"/>
              </a:defRPr>
            </a:lvl4pPr>
            <a:lvl5pPr lvl="4" marR="0" rtl="0" algn="l">
              <a:spcBef>
                <a:spcPts val="0"/>
              </a:spcBef>
              <a:spcAft>
                <a:spcPts val="0"/>
              </a:spcAft>
              <a:buSzPts val="800"/>
              <a:buNone/>
              <a:defRPr b="0" i="0" sz="1000" u="none" cap="none" strike="noStrike">
                <a:solidFill>
                  <a:schemeClr val="dk1"/>
                </a:solidFill>
                <a:latin typeface="Calibri"/>
                <a:ea typeface="Calibri"/>
                <a:cs typeface="Calibri"/>
                <a:sym typeface="Calibri"/>
              </a:defRPr>
            </a:lvl5pPr>
            <a:lvl6pPr lvl="5" marR="0" rtl="0" algn="l">
              <a:spcBef>
                <a:spcPts val="0"/>
              </a:spcBef>
              <a:spcAft>
                <a:spcPts val="0"/>
              </a:spcAft>
              <a:buSzPts val="800"/>
              <a:buNone/>
              <a:defRPr b="0" i="0" sz="1000" u="none" cap="none" strike="noStrike">
                <a:solidFill>
                  <a:schemeClr val="dk1"/>
                </a:solidFill>
                <a:latin typeface="Calibri"/>
                <a:ea typeface="Calibri"/>
                <a:cs typeface="Calibri"/>
                <a:sym typeface="Calibri"/>
              </a:defRPr>
            </a:lvl6pPr>
            <a:lvl7pPr lvl="6" marR="0" rtl="0" algn="l">
              <a:spcBef>
                <a:spcPts val="0"/>
              </a:spcBef>
              <a:spcAft>
                <a:spcPts val="0"/>
              </a:spcAft>
              <a:buSzPts val="800"/>
              <a:buNone/>
              <a:defRPr b="0" i="0" sz="1000" u="none" cap="none" strike="noStrike">
                <a:solidFill>
                  <a:schemeClr val="dk1"/>
                </a:solidFill>
                <a:latin typeface="Calibri"/>
                <a:ea typeface="Calibri"/>
                <a:cs typeface="Calibri"/>
                <a:sym typeface="Calibri"/>
              </a:defRPr>
            </a:lvl7pPr>
            <a:lvl8pPr lvl="7" marR="0" rtl="0" algn="l">
              <a:spcBef>
                <a:spcPts val="0"/>
              </a:spcBef>
              <a:spcAft>
                <a:spcPts val="0"/>
              </a:spcAft>
              <a:buSzPts val="800"/>
              <a:buNone/>
              <a:defRPr b="0" i="0" sz="1000" u="none" cap="none" strike="noStrike">
                <a:solidFill>
                  <a:schemeClr val="dk1"/>
                </a:solidFill>
                <a:latin typeface="Calibri"/>
                <a:ea typeface="Calibri"/>
                <a:cs typeface="Calibri"/>
                <a:sym typeface="Calibri"/>
              </a:defRPr>
            </a:lvl8pPr>
            <a:lvl9pPr lvl="8" marR="0" rtl="0" algn="l">
              <a:spcBef>
                <a:spcPts val="0"/>
              </a:spcBef>
              <a:spcAft>
                <a:spcPts val="0"/>
              </a:spcAft>
              <a:buSzPts val="800"/>
              <a:buNone/>
              <a:defRPr b="0" i="0" sz="1000" u="none" cap="none" strike="noStrike">
                <a:solidFill>
                  <a:schemeClr val="dk1"/>
                </a:solidFill>
                <a:latin typeface="Calibri"/>
                <a:ea typeface="Calibri"/>
                <a:cs typeface="Calibri"/>
                <a:sym typeface="Calibri"/>
              </a:defRPr>
            </a:lvl9pPr>
          </a:lstStyle>
          <a:p/>
        </p:txBody>
      </p:sp>
      <p:sp>
        <p:nvSpPr>
          <p:cNvPr id="148" name="Google Shape;148;p26"/>
          <p:cNvSpPr txBox="1"/>
          <p:nvPr>
            <p:ph idx="12" type="sldNum"/>
          </p:nvPr>
        </p:nvSpPr>
        <p:spPr>
          <a:xfrm>
            <a:off x="3686175" y="3575447"/>
            <a:ext cx="1200150" cy="205383"/>
          </a:xfrm>
          <a:prstGeom prst="rect">
            <a:avLst/>
          </a:prstGeom>
          <a:noFill/>
          <a:ln>
            <a:noFill/>
          </a:ln>
        </p:spPr>
        <p:txBody>
          <a:bodyPr anchorCtr="0" anchor="ctr" bIns="25700" lIns="51425" spcFirstLastPara="1" rIns="51425" wrap="square" tIns="25700">
            <a:noAutofit/>
          </a:bodyPr>
          <a:lstStyle>
            <a:lvl1pPr indent="0" lvl="0" marL="0" marR="0" rtl="0" algn="r">
              <a:spcBef>
                <a:spcPts val="0"/>
              </a:spcBef>
              <a:buNone/>
              <a:defRPr b="0" i="0" sz="700" u="none" cap="none" strike="noStrike">
                <a:solidFill>
                  <a:srgbClr val="888888"/>
                </a:solidFill>
                <a:latin typeface="Calibri"/>
                <a:ea typeface="Calibri"/>
                <a:cs typeface="Calibri"/>
                <a:sym typeface="Calibri"/>
              </a:defRPr>
            </a:lvl1pPr>
            <a:lvl2pPr indent="0" lvl="1" marL="0" marR="0" rtl="0" algn="r">
              <a:spcBef>
                <a:spcPts val="0"/>
              </a:spcBef>
              <a:buNone/>
              <a:defRPr b="0" i="0" sz="700" u="none" cap="none" strike="noStrike">
                <a:solidFill>
                  <a:srgbClr val="888888"/>
                </a:solidFill>
                <a:latin typeface="Calibri"/>
                <a:ea typeface="Calibri"/>
                <a:cs typeface="Calibri"/>
                <a:sym typeface="Calibri"/>
              </a:defRPr>
            </a:lvl2pPr>
            <a:lvl3pPr indent="0" lvl="2" marL="0" marR="0" rtl="0" algn="r">
              <a:spcBef>
                <a:spcPts val="0"/>
              </a:spcBef>
              <a:buNone/>
              <a:defRPr b="0" i="0" sz="700" u="none" cap="none" strike="noStrike">
                <a:solidFill>
                  <a:srgbClr val="888888"/>
                </a:solidFill>
                <a:latin typeface="Calibri"/>
                <a:ea typeface="Calibri"/>
                <a:cs typeface="Calibri"/>
                <a:sym typeface="Calibri"/>
              </a:defRPr>
            </a:lvl3pPr>
            <a:lvl4pPr indent="0" lvl="3" marL="0" marR="0" rtl="0" algn="r">
              <a:spcBef>
                <a:spcPts val="0"/>
              </a:spcBef>
              <a:buNone/>
              <a:defRPr b="0" i="0" sz="700" u="none" cap="none" strike="noStrike">
                <a:solidFill>
                  <a:srgbClr val="888888"/>
                </a:solidFill>
                <a:latin typeface="Calibri"/>
                <a:ea typeface="Calibri"/>
                <a:cs typeface="Calibri"/>
                <a:sym typeface="Calibri"/>
              </a:defRPr>
            </a:lvl4pPr>
            <a:lvl5pPr indent="0" lvl="4" marL="0" marR="0" rtl="0" algn="r">
              <a:spcBef>
                <a:spcPts val="0"/>
              </a:spcBef>
              <a:buNone/>
              <a:defRPr b="0" i="0" sz="700" u="none" cap="none" strike="noStrike">
                <a:solidFill>
                  <a:srgbClr val="888888"/>
                </a:solidFill>
                <a:latin typeface="Calibri"/>
                <a:ea typeface="Calibri"/>
                <a:cs typeface="Calibri"/>
                <a:sym typeface="Calibri"/>
              </a:defRPr>
            </a:lvl5pPr>
            <a:lvl6pPr indent="0" lvl="5" marL="0" marR="0" rtl="0" algn="r">
              <a:spcBef>
                <a:spcPts val="0"/>
              </a:spcBef>
              <a:buNone/>
              <a:defRPr b="0" i="0" sz="700" u="none" cap="none" strike="noStrike">
                <a:solidFill>
                  <a:srgbClr val="888888"/>
                </a:solidFill>
                <a:latin typeface="Calibri"/>
                <a:ea typeface="Calibri"/>
                <a:cs typeface="Calibri"/>
                <a:sym typeface="Calibri"/>
              </a:defRPr>
            </a:lvl6pPr>
            <a:lvl7pPr indent="0" lvl="6" marL="0" marR="0" rtl="0" algn="r">
              <a:spcBef>
                <a:spcPts val="0"/>
              </a:spcBef>
              <a:buNone/>
              <a:defRPr b="0" i="0" sz="700" u="none" cap="none" strike="noStrike">
                <a:solidFill>
                  <a:srgbClr val="888888"/>
                </a:solidFill>
                <a:latin typeface="Calibri"/>
                <a:ea typeface="Calibri"/>
                <a:cs typeface="Calibri"/>
                <a:sym typeface="Calibri"/>
              </a:defRPr>
            </a:lvl7pPr>
            <a:lvl8pPr indent="0" lvl="7" marL="0" marR="0" rtl="0" algn="r">
              <a:spcBef>
                <a:spcPts val="0"/>
              </a:spcBef>
              <a:buNone/>
              <a:defRPr b="0" i="0" sz="700" u="none" cap="none" strike="noStrike">
                <a:solidFill>
                  <a:srgbClr val="888888"/>
                </a:solidFill>
                <a:latin typeface="Calibri"/>
                <a:ea typeface="Calibri"/>
                <a:cs typeface="Calibri"/>
                <a:sym typeface="Calibri"/>
              </a:defRPr>
            </a:lvl8pPr>
            <a:lvl9pPr indent="0" lvl="8" marL="0" marR="0" rtl="0" algn="r">
              <a:spcBef>
                <a:spcPts val="0"/>
              </a:spcBef>
              <a:buNone/>
              <a:defRPr b="0" i="0" sz="7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8" name="Shape 218"/>
        <p:cNvGrpSpPr/>
        <p:nvPr/>
      </p:nvGrpSpPr>
      <p:grpSpPr>
        <a:xfrm>
          <a:off x="0" y="0"/>
          <a:ext cx="0" cy="0"/>
          <a:chOff x="0" y="0"/>
          <a:chExt cx="0" cy="0"/>
        </a:xfrm>
      </p:grpSpPr>
      <p:sp>
        <p:nvSpPr>
          <p:cNvPr id="219" name="Google Shape;219;p38"/>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Play"/>
              <a:buNone/>
              <a:defRPr b="0" i="0" sz="3300" u="none" cap="none" strike="noStrike">
                <a:solidFill>
                  <a:schemeClr val="dk1"/>
                </a:solidFill>
                <a:latin typeface="Play"/>
                <a:ea typeface="Play"/>
                <a:cs typeface="Play"/>
                <a:sym typeface="Play"/>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220" name="Google Shape;220;p38"/>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221" name="Google Shape;221;p38"/>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900" u="none" cap="none" strike="noStrike">
                <a:solidFill>
                  <a:srgbClr val="757575"/>
                </a:solidFill>
                <a:latin typeface="Arial"/>
                <a:ea typeface="Arial"/>
                <a:cs typeface="Arial"/>
                <a:sym typeface="Arial"/>
              </a:defRPr>
            </a:lvl1pPr>
            <a:lvl2pPr lvl="1" marR="0" rtl="0" algn="l">
              <a:spcBef>
                <a:spcPts val="0"/>
              </a:spcBef>
              <a:spcAft>
                <a:spcPts val="0"/>
              </a:spcAft>
              <a:buSzPts val="1100"/>
              <a:buNone/>
              <a:defRPr b="0" i="0" sz="1400" u="none" cap="none" strike="noStrike">
                <a:solidFill>
                  <a:schemeClr val="dk1"/>
                </a:solidFill>
                <a:latin typeface="Arial"/>
                <a:ea typeface="Arial"/>
                <a:cs typeface="Arial"/>
                <a:sym typeface="Arial"/>
              </a:defRPr>
            </a:lvl2pPr>
            <a:lvl3pPr lvl="2" marR="0" rtl="0" algn="l">
              <a:spcBef>
                <a:spcPts val="0"/>
              </a:spcBef>
              <a:spcAft>
                <a:spcPts val="0"/>
              </a:spcAft>
              <a:buSzPts val="1100"/>
              <a:buNone/>
              <a:defRPr b="0" i="0" sz="1400" u="none" cap="none" strike="noStrike">
                <a:solidFill>
                  <a:schemeClr val="dk1"/>
                </a:solidFill>
                <a:latin typeface="Arial"/>
                <a:ea typeface="Arial"/>
                <a:cs typeface="Arial"/>
                <a:sym typeface="Arial"/>
              </a:defRPr>
            </a:lvl3pPr>
            <a:lvl4pPr lvl="3" marR="0" rtl="0" algn="l">
              <a:spcBef>
                <a:spcPts val="0"/>
              </a:spcBef>
              <a:spcAft>
                <a:spcPts val="0"/>
              </a:spcAft>
              <a:buSzPts val="1100"/>
              <a:buNone/>
              <a:defRPr b="0" i="0" sz="1400" u="none" cap="none" strike="noStrike">
                <a:solidFill>
                  <a:schemeClr val="dk1"/>
                </a:solidFill>
                <a:latin typeface="Arial"/>
                <a:ea typeface="Arial"/>
                <a:cs typeface="Arial"/>
                <a:sym typeface="Arial"/>
              </a:defRPr>
            </a:lvl4pPr>
            <a:lvl5pPr lvl="4" marR="0" rtl="0" algn="l">
              <a:spcBef>
                <a:spcPts val="0"/>
              </a:spcBef>
              <a:spcAft>
                <a:spcPts val="0"/>
              </a:spcAft>
              <a:buSzPts val="1100"/>
              <a:buNone/>
              <a:defRPr b="0" i="0" sz="1400" u="none" cap="none" strike="noStrike">
                <a:solidFill>
                  <a:schemeClr val="dk1"/>
                </a:solidFill>
                <a:latin typeface="Arial"/>
                <a:ea typeface="Arial"/>
                <a:cs typeface="Arial"/>
                <a:sym typeface="Arial"/>
              </a:defRPr>
            </a:lvl5pPr>
            <a:lvl6pPr lvl="5" marR="0" rtl="0" algn="l">
              <a:spcBef>
                <a:spcPts val="0"/>
              </a:spcBef>
              <a:spcAft>
                <a:spcPts val="0"/>
              </a:spcAft>
              <a:buSzPts val="1100"/>
              <a:buNone/>
              <a:defRPr b="0" i="0" sz="1400" u="none" cap="none" strike="noStrike">
                <a:solidFill>
                  <a:schemeClr val="dk1"/>
                </a:solidFill>
                <a:latin typeface="Arial"/>
                <a:ea typeface="Arial"/>
                <a:cs typeface="Arial"/>
                <a:sym typeface="Arial"/>
              </a:defRPr>
            </a:lvl6pPr>
            <a:lvl7pPr lvl="6" marR="0" rtl="0" algn="l">
              <a:spcBef>
                <a:spcPts val="0"/>
              </a:spcBef>
              <a:spcAft>
                <a:spcPts val="0"/>
              </a:spcAft>
              <a:buSzPts val="1100"/>
              <a:buNone/>
              <a:defRPr b="0" i="0" sz="1400" u="none" cap="none" strike="noStrike">
                <a:solidFill>
                  <a:schemeClr val="dk1"/>
                </a:solidFill>
                <a:latin typeface="Arial"/>
                <a:ea typeface="Arial"/>
                <a:cs typeface="Arial"/>
                <a:sym typeface="Arial"/>
              </a:defRPr>
            </a:lvl7pPr>
            <a:lvl8pPr lvl="7" marR="0" rtl="0" algn="l">
              <a:spcBef>
                <a:spcPts val="0"/>
              </a:spcBef>
              <a:spcAft>
                <a:spcPts val="0"/>
              </a:spcAft>
              <a:buSzPts val="1100"/>
              <a:buNone/>
              <a:defRPr b="0" i="0" sz="1400" u="none" cap="none" strike="noStrike">
                <a:solidFill>
                  <a:schemeClr val="dk1"/>
                </a:solidFill>
                <a:latin typeface="Arial"/>
                <a:ea typeface="Arial"/>
                <a:cs typeface="Arial"/>
                <a:sym typeface="Arial"/>
              </a:defRPr>
            </a:lvl8pPr>
            <a:lvl9pPr lvl="8" marR="0" rtl="0" algn="l">
              <a:spcBef>
                <a:spcPts val="0"/>
              </a:spcBef>
              <a:spcAft>
                <a:spcPts val="0"/>
              </a:spcAft>
              <a:buSzPts val="1100"/>
              <a:buNone/>
              <a:defRPr b="0" i="0" sz="1400" u="none" cap="none" strike="noStrike">
                <a:solidFill>
                  <a:schemeClr val="dk1"/>
                </a:solidFill>
                <a:latin typeface="Arial"/>
                <a:ea typeface="Arial"/>
                <a:cs typeface="Arial"/>
                <a:sym typeface="Arial"/>
              </a:defRPr>
            </a:lvl9pPr>
          </a:lstStyle>
          <a:p/>
        </p:txBody>
      </p:sp>
      <p:sp>
        <p:nvSpPr>
          <p:cNvPr id="222" name="Google Shape;222;p38"/>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b="0" i="0" sz="900" u="none" cap="none" strike="noStrike">
                <a:solidFill>
                  <a:srgbClr val="757575"/>
                </a:solidFill>
                <a:latin typeface="Arial"/>
                <a:ea typeface="Arial"/>
                <a:cs typeface="Arial"/>
                <a:sym typeface="Arial"/>
              </a:defRPr>
            </a:lvl1pPr>
            <a:lvl2pPr lvl="1" marR="0" rtl="0" algn="l">
              <a:spcBef>
                <a:spcPts val="0"/>
              </a:spcBef>
              <a:spcAft>
                <a:spcPts val="0"/>
              </a:spcAft>
              <a:buSzPts val="1100"/>
              <a:buNone/>
              <a:defRPr b="0" i="0" sz="1400" u="none" cap="none" strike="noStrike">
                <a:solidFill>
                  <a:schemeClr val="dk1"/>
                </a:solidFill>
                <a:latin typeface="Arial"/>
                <a:ea typeface="Arial"/>
                <a:cs typeface="Arial"/>
                <a:sym typeface="Arial"/>
              </a:defRPr>
            </a:lvl2pPr>
            <a:lvl3pPr lvl="2" marR="0" rtl="0" algn="l">
              <a:spcBef>
                <a:spcPts val="0"/>
              </a:spcBef>
              <a:spcAft>
                <a:spcPts val="0"/>
              </a:spcAft>
              <a:buSzPts val="1100"/>
              <a:buNone/>
              <a:defRPr b="0" i="0" sz="1400" u="none" cap="none" strike="noStrike">
                <a:solidFill>
                  <a:schemeClr val="dk1"/>
                </a:solidFill>
                <a:latin typeface="Arial"/>
                <a:ea typeface="Arial"/>
                <a:cs typeface="Arial"/>
                <a:sym typeface="Arial"/>
              </a:defRPr>
            </a:lvl3pPr>
            <a:lvl4pPr lvl="3" marR="0" rtl="0" algn="l">
              <a:spcBef>
                <a:spcPts val="0"/>
              </a:spcBef>
              <a:spcAft>
                <a:spcPts val="0"/>
              </a:spcAft>
              <a:buSzPts val="1100"/>
              <a:buNone/>
              <a:defRPr b="0" i="0" sz="1400" u="none" cap="none" strike="noStrike">
                <a:solidFill>
                  <a:schemeClr val="dk1"/>
                </a:solidFill>
                <a:latin typeface="Arial"/>
                <a:ea typeface="Arial"/>
                <a:cs typeface="Arial"/>
                <a:sym typeface="Arial"/>
              </a:defRPr>
            </a:lvl4pPr>
            <a:lvl5pPr lvl="4" marR="0" rtl="0" algn="l">
              <a:spcBef>
                <a:spcPts val="0"/>
              </a:spcBef>
              <a:spcAft>
                <a:spcPts val="0"/>
              </a:spcAft>
              <a:buSzPts val="1100"/>
              <a:buNone/>
              <a:defRPr b="0" i="0" sz="1400" u="none" cap="none" strike="noStrike">
                <a:solidFill>
                  <a:schemeClr val="dk1"/>
                </a:solidFill>
                <a:latin typeface="Arial"/>
                <a:ea typeface="Arial"/>
                <a:cs typeface="Arial"/>
                <a:sym typeface="Arial"/>
              </a:defRPr>
            </a:lvl5pPr>
            <a:lvl6pPr lvl="5" marR="0" rtl="0" algn="l">
              <a:spcBef>
                <a:spcPts val="0"/>
              </a:spcBef>
              <a:spcAft>
                <a:spcPts val="0"/>
              </a:spcAft>
              <a:buSzPts val="1100"/>
              <a:buNone/>
              <a:defRPr b="0" i="0" sz="1400" u="none" cap="none" strike="noStrike">
                <a:solidFill>
                  <a:schemeClr val="dk1"/>
                </a:solidFill>
                <a:latin typeface="Arial"/>
                <a:ea typeface="Arial"/>
                <a:cs typeface="Arial"/>
                <a:sym typeface="Arial"/>
              </a:defRPr>
            </a:lvl6pPr>
            <a:lvl7pPr lvl="6" marR="0" rtl="0" algn="l">
              <a:spcBef>
                <a:spcPts val="0"/>
              </a:spcBef>
              <a:spcAft>
                <a:spcPts val="0"/>
              </a:spcAft>
              <a:buSzPts val="1100"/>
              <a:buNone/>
              <a:defRPr b="0" i="0" sz="1400" u="none" cap="none" strike="noStrike">
                <a:solidFill>
                  <a:schemeClr val="dk1"/>
                </a:solidFill>
                <a:latin typeface="Arial"/>
                <a:ea typeface="Arial"/>
                <a:cs typeface="Arial"/>
                <a:sym typeface="Arial"/>
              </a:defRPr>
            </a:lvl7pPr>
            <a:lvl8pPr lvl="7" marR="0" rtl="0" algn="l">
              <a:spcBef>
                <a:spcPts val="0"/>
              </a:spcBef>
              <a:spcAft>
                <a:spcPts val="0"/>
              </a:spcAft>
              <a:buSzPts val="1100"/>
              <a:buNone/>
              <a:defRPr b="0" i="0" sz="1400" u="none" cap="none" strike="noStrike">
                <a:solidFill>
                  <a:schemeClr val="dk1"/>
                </a:solidFill>
                <a:latin typeface="Arial"/>
                <a:ea typeface="Arial"/>
                <a:cs typeface="Arial"/>
                <a:sym typeface="Arial"/>
              </a:defRPr>
            </a:lvl8pPr>
            <a:lvl9pPr lvl="8" marR="0" rtl="0" algn="l">
              <a:spcBef>
                <a:spcPts val="0"/>
              </a:spcBef>
              <a:spcAft>
                <a:spcPts val="0"/>
              </a:spcAft>
              <a:buSzPts val="1100"/>
              <a:buNone/>
              <a:defRPr b="0" i="0" sz="1400" u="none" cap="none" strike="noStrike">
                <a:solidFill>
                  <a:schemeClr val="dk1"/>
                </a:solidFill>
                <a:latin typeface="Arial"/>
                <a:ea typeface="Arial"/>
                <a:cs typeface="Arial"/>
                <a:sym typeface="Arial"/>
              </a:defRPr>
            </a:lvl9pPr>
          </a:lstStyle>
          <a:p/>
        </p:txBody>
      </p:sp>
      <p:sp>
        <p:nvSpPr>
          <p:cNvPr id="223" name="Google Shape;223;p38"/>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757575"/>
                </a:solidFill>
                <a:latin typeface="Arial"/>
                <a:ea typeface="Arial"/>
                <a:cs typeface="Arial"/>
                <a:sym typeface="Arial"/>
              </a:defRPr>
            </a:lvl1pPr>
            <a:lvl2pPr indent="0" lvl="1" marL="0" marR="0" rtl="0" algn="r">
              <a:spcBef>
                <a:spcPts val="0"/>
              </a:spcBef>
              <a:buNone/>
              <a:defRPr b="0" i="0" sz="900" u="none" cap="none" strike="noStrike">
                <a:solidFill>
                  <a:srgbClr val="757575"/>
                </a:solidFill>
                <a:latin typeface="Arial"/>
                <a:ea typeface="Arial"/>
                <a:cs typeface="Arial"/>
                <a:sym typeface="Arial"/>
              </a:defRPr>
            </a:lvl2pPr>
            <a:lvl3pPr indent="0" lvl="2" marL="0" marR="0" rtl="0" algn="r">
              <a:spcBef>
                <a:spcPts val="0"/>
              </a:spcBef>
              <a:buNone/>
              <a:defRPr b="0" i="0" sz="900" u="none" cap="none" strike="noStrike">
                <a:solidFill>
                  <a:srgbClr val="757575"/>
                </a:solidFill>
                <a:latin typeface="Arial"/>
                <a:ea typeface="Arial"/>
                <a:cs typeface="Arial"/>
                <a:sym typeface="Arial"/>
              </a:defRPr>
            </a:lvl3pPr>
            <a:lvl4pPr indent="0" lvl="3" marL="0" marR="0" rtl="0" algn="r">
              <a:spcBef>
                <a:spcPts val="0"/>
              </a:spcBef>
              <a:buNone/>
              <a:defRPr b="0" i="0" sz="900" u="none" cap="none" strike="noStrike">
                <a:solidFill>
                  <a:srgbClr val="757575"/>
                </a:solidFill>
                <a:latin typeface="Arial"/>
                <a:ea typeface="Arial"/>
                <a:cs typeface="Arial"/>
                <a:sym typeface="Arial"/>
              </a:defRPr>
            </a:lvl4pPr>
            <a:lvl5pPr indent="0" lvl="4" marL="0" marR="0" rtl="0" algn="r">
              <a:spcBef>
                <a:spcPts val="0"/>
              </a:spcBef>
              <a:buNone/>
              <a:defRPr b="0" i="0" sz="900" u="none" cap="none" strike="noStrike">
                <a:solidFill>
                  <a:srgbClr val="757575"/>
                </a:solidFill>
                <a:latin typeface="Arial"/>
                <a:ea typeface="Arial"/>
                <a:cs typeface="Arial"/>
                <a:sym typeface="Arial"/>
              </a:defRPr>
            </a:lvl5pPr>
            <a:lvl6pPr indent="0" lvl="5" marL="0" marR="0" rtl="0" algn="r">
              <a:spcBef>
                <a:spcPts val="0"/>
              </a:spcBef>
              <a:buNone/>
              <a:defRPr b="0" i="0" sz="900" u="none" cap="none" strike="noStrike">
                <a:solidFill>
                  <a:srgbClr val="757575"/>
                </a:solidFill>
                <a:latin typeface="Arial"/>
                <a:ea typeface="Arial"/>
                <a:cs typeface="Arial"/>
                <a:sym typeface="Arial"/>
              </a:defRPr>
            </a:lvl6pPr>
            <a:lvl7pPr indent="0" lvl="6" marL="0" marR="0" rtl="0" algn="r">
              <a:spcBef>
                <a:spcPts val="0"/>
              </a:spcBef>
              <a:buNone/>
              <a:defRPr b="0" i="0" sz="900" u="none" cap="none" strike="noStrike">
                <a:solidFill>
                  <a:srgbClr val="757575"/>
                </a:solidFill>
                <a:latin typeface="Arial"/>
                <a:ea typeface="Arial"/>
                <a:cs typeface="Arial"/>
                <a:sym typeface="Arial"/>
              </a:defRPr>
            </a:lvl7pPr>
            <a:lvl8pPr indent="0" lvl="7" marL="0" marR="0" rtl="0" algn="r">
              <a:spcBef>
                <a:spcPts val="0"/>
              </a:spcBef>
              <a:buNone/>
              <a:defRPr b="0" i="0" sz="900" u="none" cap="none" strike="noStrike">
                <a:solidFill>
                  <a:srgbClr val="757575"/>
                </a:solidFill>
                <a:latin typeface="Arial"/>
                <a:ea typeface="Arial"/>
                <a:cs typeface="Arial"/>
                <a:sym typeface="Arial"/>
              </a:defRPr>
            </a:lvl8pPr>
            <a:lvl9pPr indent="0" lvl="8" marL="0" marR="0" rtl="0" algn="r">
              <a:spcBef>
                <a:spcPts val="0"/>
              </a:spcBef>
              <a:buNone/>
              <a:defRPr b="0" i="0" sz="9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xml"/><Relationship Id="rId3" Type="http://schemas.openxmlformats.org/officeDocument/2006/relationships/image" Target="../media/image2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 Id="rId3" Type="http://schemas.openxmlformats.org/officeDocument/2006/relationships/image" Target="../media/image5.png"/><Relationship Id="rId4" Type="http://schemas.openxmlformats.org/officeDocument/2006/relationships/image" Target="../media/image22.png"/><Relationship Id="rId5" Type="http://schemas.openxmlformats.org/officeDocument/2006/relationships/image" Target="../media/image17.png"/><Relationship Id="rId6"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1.xml"/><Relationship Id="rId3" Type="http://schemas.openxmlformats.org/officeDocument/2006/relationships/image" Target="../media/image2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19.png"/><Relationship Id="rId4" Type="http://schemas.openxmlformats.org/officeDocument/2006/relationships/image" Target="../media/image16.png"/><Relationship Id="rId5" Type="http://schemas.openxmlformats.org/officeDocument/2006/relationships/image" Target="../media/image30.png"/><Relationship Id="rId6"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3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 Id="rId3" Type="http://schemas.openxmlformats.org/officeDocument/2006/relationships/image" Target="../media/image27.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10" Type="http://schemas.openxmlformats.org/officeDocument/2006/relationships/image" Target="../media/image34.png"/><Relationship Id="rId1" Type="http://schemas.openxmlformats.org/officeDocument/2006/relationships/slideLayout" Target="../slideLayouts/slideLayout14.xml"/><Relationship Id="rId2" Type="http://schemas.openxmlformats.org/officeDocument/2006/relationships/notesSlide" Target="../notesSlides/notesSlide19.xml"/><Relationship Id="rId3" Type="http://schemas.openxmlformats.org/officeDocument/2006/relationships/image" Target="../media/image33.png"/><Relationship Id="rId4" Type="http://schemas.openxmlformats.org/officeDocument/2006/relationships/image" Target="../media/image37.png"/><Relationship Id="rId9" Type="http://schemas.openxmlformats.org/officeDocument/2006/relationships/image" Target="../media/image36.png"/><Relationship Id="rId5" Type="http://schemas.openxmlformats.org/officeDocument/2006/relationships/image" Target="../media/image28.jpg"/><Relationship Id="rId6" Type="http://schemas.openxmlformats.org/officeDocument/2006/relationships/image" Target="../media/image26.png"/><Relationship Id="rId7" Type="http://schemas.openxmlformats.org/officeDocument/2006/relationships/image" Target="../media/image38.png"/><Relationship Id="rId8" Type="http://schemas.openxmlformats.org/officeDocument/2006/relationships/image" Target="../media/image35.png"/></Relationships>
</file>

<file path=ppt/slides/_rels/slide2.xml.rels><?xml version="1.0" encoding="UTF-8" standalone="yes"?><Relationships xmlns="http://schemas.openxmlformats.org/package/2006/relationships"><Relationship Id="rId10" Type="http://schemas.openxmlformats.org/officeDocument/2006/relationships/image" Target="../media/image1.png"/><Relationship Id="rId1" Type="http://schemas.openxmlformats.org/officeDocument/2006/relationships/slideLayout" Target="../slideLayouts/slideLayout36.xml"/><Relationship Id="rId2" Type="http://schemas.openxmlformats.org/officeDocument/2006/relationships/notesSlide" Target="../notesSlides/notesSlide2.xml"/><Relationship Id="rId3" Type="http://schemas.openxmlformats.org/officeDocument/2006/relationships/image" Target="../media/image8.jpg"/><Relationship Id="rId4" Type="http://schemas.openxmlformats.org/officeDocument/2006/relationships/image" Target="../media/image9.png"/><Relationship Id="rId9" Type="http://schemas.openxmlformats.org/officeDocument/2006/relationships/image" Target="../media/image7.png"/><Relationship Id="rId5" Type="http://schemas.openxmlformats.org/officeDocument/2006/relationships/image" Target="../media/image10.png"/><Relationship Id="rId6" Type="http://schemas.openxmlformats.org/officeDocument/2006/relationships/image" Target="../media/image3.jpg"/><Relationship Id="rId7" Type="http://schemas.openxmlformats.org/officeDocument/2006/relationships/image" Target="../media/image4.jpg"/><Relationship Id="rId8" Type="http://schemas.openxmlformats.org/officeDocument/2006/relationships/image" Target="../media/image6.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 Id="rId3" Type="http://schemas.openxmlformats.org/officeDocument/2006/relationships/image" Target="../media/image3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1.xml"/><Relationship Id="rId3" Type="http://schemas.openxmlformats.org/officeDocument/2006/relationships/image" Target="../media/image47.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2.xml"/><Relationship Id="rId3" Type="http://schemas.openxmlformats.org/officeDocument/2006/relationships/image" Target="../media/image56.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3.xml"/><Relationship Id="rId3" Type="http://schemas.openxmlformats.org/officeDocument/2006/relationships/image" Target="../media/image40.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4.xml"/><Relationship Id="rId3" Type="http://schemas.openxmlformats.org/officeDocument/2006/relationships/image" Target="../media/image68.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5.xml"/><Relationship Id="rId3" Type="http://schemas.openxmlformats.org/officeDocument/2006/relationships/image" Target="../media/image71.png"/><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6.xml"/><Relationship Id="rId3" Type="http://schemas.openxmlformats.org/officeDocument/2006/relationships/image" Target="../media/image42.png"/><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7.xml"/><Relationship Id="rId3" Type="http://schemas.openxmlformats.org/officeDocument/2006/relationships/image" Target="../media/image72.png"/><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8.xml"/><Relationship Id="rId3" Type="http://schemas.openxmlformats.org/officeDocument/2006/relationships/image" Target="../media/image43.png"/><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9.xml"/><Relationship Id="rId3" Type="http://schemas.openxmlformats.org/officeDocument/2006/relationships/image" Target="../media/image41.pn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3.xml"/><Relationship Id="rId3" Type="http://schemas.openxmlformats.org/officeDocument/2006/relationships/image" Target="../media/image1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0.xml"/><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2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31.xml"/><Relationship Id="rId3" Type="http://schemas.openxmlformats.org/officeDocument/2006/relationships/image" Target="../media/image5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32.xml"/><Relationship Id="rId3" Type="http://schemas.openxmlformats.org/officeDocument/2006/relationships/image" Target="../media/image7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33.xml"/><Relationship Id="rId3" Type="http://schemas.openxmlformats.org/officeDocument/2006/relationships/image" Target="../media/image7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4.xml"/><Relationship Id="rId3" Type="http://schemas.openxmlformats.org/officeDocument/2006/relationships/image" Target="../media/image4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5.xml"/><Relationship Id="rId3" Type="http://schemas.openxmlformats.org/officeDocument/2006/relationships/image" Target="../media/image4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6.xml"/><Relationship Id="rId3" Type="http://schemas.openxmlformats.org/officeDocument/2006/relationships/image" Target="../media/image4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7.xml"/><Relationship Id="rId3" Type="http://schemas.openxmlformats.org/officeDocument/2006/relationships/image" Target="../media/image7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8.xml"/><Relationship Id="rId3" Type="http://schemas.openxmlformats.org/officeDocument/2006/relationships/image" Target="../media/image4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9.xml"/><Relationship Id="rId3" Type="http://schemas.openxmlformats.org/officeDocument/2006/relationships/image" Target="../media/image5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4.xml"/><Relationship Id="rId3" Type="http://schemas.openxmlformats.org/officeDocument/2006/relationships/image" Target="../media/image1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0.xml"/><Relationship Id="rId3" Type="http://schemas.openxmlformats.org/officeDocument/2006/relationships/image" Target="../media/image5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1.xml"/><Relationship Id="rId3" Type="http://schemas.openxmlformats.org/officeDocument/2006/relationships/image" Target="../media/image5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2.xml"/><Relationship Id="rId3" Type="http://schemas.openxmlformats.org/officeDocument/2006/relationships/image" Target="../media/image4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3.xml"/><Relationship Id="rId3" Type="http://schemas.openxmlformats.org/officeDocument/2006/relationships/image" Target="../media/image5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4.xml"/><Relationship Id="rId3" Type="http://schemas.openxmlformats.org/officeDocument/2006/relationships/image" Target="../media/image5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5.xml"/><Relationship Id="rId3" Type="http://schemas.openxmlformats.org/officeDocument/2006/relationships/image" Target="../media/image5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6.xml"/><Relationship Id="rId3" Type="http://schemas.openxmlformats.org/officeDocument/2006/relationships/image" Target="../media/image7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48.xml"/><Relationship Id="rId3" Type="http://schemas.openxmlformats.org/officeDocument/2006/relationships/image" Target="../media/image6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49.xml"/><Relationship Id="rId3" Type="http://schemas.openxmlformats.org/officeDocument/2006/relationships/image" Target="../media/image6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5.xml"/><Relationship Id="rId3" Type="http://schemas.openxmlformats.org/officeDocument/2006/relationships/image" Target="../media/image3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50.xml"/><Relationship Id="rId3" Type="http://schemas.openxmlformats.org/officeDocument/2006/relationships/image" Target="../media/image6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51.xml"/><Relationship Id="rId3" Type="http://schemas.openxmlformats.org/officeDocument/2006/relationships/image" Target="../media/image6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52.xml"/><Relationship Id="rId3" Type="http://schemas.openxmlformats.org/officeDocument/2006/relationships/image" Target="../media/image6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53.xml"/><Relationship Id="rId3" Type="http://schemas.openxmlformats.org/officeDocument/2006/relationships/image" Target="../media/image6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54.xml"/><Relationship Id="rId3" Type="http://schemas.openxmlformats.org/officeDocument/2006/relationships/image" Target="../media/image7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55.xml"/><Relationship Id="rId3" Type="http://schemas.openxmlformats.org/officeDocument/2006/relationships/image" Target="../media/image6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7.xml"/><Relationship Id="rId3" Type="http://schemas.openxmlformats.org/officeDocument/2006/relationships/image" Target="../media/image65.png"/><Relationship Id="rId4" Type="http://schemas.openxmlformats.org/officeDocument/2006/relationships/image" Target="../media/image6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6.xml"/><Relationship Id="rId3"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7.xml"/><Relationship Id="rId3"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19.png"/><Relationship Id="rId4" Type="http://schemas.openxmlformats.org/officeDocument/2006/relationships/image" Target="../media/image16.png"/><Relationship Id="rId5" Type="http://schemas.openxmlformats.org/officeDocument/2006/relationships/image" Target="../media/image30.png"/><Relationship Id="rId6" Type="http://schemas.openxmlformats.org/officeDocument/2006/relationships/image" Target="../media/image2.png"/><Relationship Id="rId7"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97" name="Shape 297"/>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grpSp>
        <p:nvGrpSpPr>
          <p:cNvPr id="377" name="Google Shape;377;p59"/>
          <p:cNvGrpSpPr/>
          <p:nvPr/>
        </p:nvGrpSpPr>
        <p:grpSpPr>
          <a:xfrm>
            <a:off x="2037080" y="1460680"/>
            <a:ext cx="4654936" cy="2705225"/>
            <a:chOff x="146228" y="174071"/>
            <a:chExt cx="6206581" cy="3606966"/>
          </a:xfrm>
        </p:grpSpPr>
        <p:sp>
          <p:nvSpPr>
            <p:cNvPr id="378" name="Google Shape;378;p59"/>
            <p:cNvSpPr/>
            <p:nvPr/>
          </p:nvSpPr>
          <p:spPr>
            <a:xfrm>
              <a:off x="146228" y="174071"/>
              <a:ext cx="3606966" cy="3606966"/>
            </a:xfrm>
            <a:prstGeom prst="ellipse">
              <a:avLst/>
            </a:prstGeom>
            <a:solidFill>
              <a:schemeClr val="accent1">
                <a:alpha val="50196"/>
              </a:schemeClr>
            </a:solidFill>
            <a:ln cap="flat" cmpd="sng" w="15875">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79" name="Google Shape;379;p59"/>
            <p:cNvSpPr txBox="1"/>
            <p:nvPr/>
          </p:nvSpPr>
          <p:spPr>
            <a:xfrm>
              <a:off x="649903" y="599410"/>
              <a:ext cx="2079692" cy="2756288"/>
            </a:xfrm>
            <a:prstGeom prst="rect">
              <a:avLst/>
            </a:prstGeom>
            <a:noFill/>
            <a:ln>
              <a:noFill/>
            </a:ln>
          </p:spPr>
          <p:txBody>
            <a:bodyPr anchorCtr="1" anchor="ctr" bIns="0" lIns="0" spcFirstLastPara="1" rIns="0" wrap="square" tIns="0">
              <a:noAutofit/>
            </a:bodyPr>
            <a:lstStyle/>
            <a:p>
              <a:pPr indent="0" lvl="0" marL="0" marR="0" rtl="0" algn="l">
                <a:lnSpc>
                  <a:spcPct val="90000"/>
                </a:lnSpc>
                <a:spcBef>
                  <a:spcPts val="0"/>
                </a:spcBef>
                <a:spcAft>
                  <a:spcPts val="0"/>
                </a:spcAft>
                <a:buClr>
                  <a:schemeClr val="dk1"/>
                </a:buClr>
                <a:buSzPts val="1800"/>
                <a:buFont typeface="Calibri"/>
                <a:buNone/>
              </a:pPr>
              <a:r>
                <a:rPr lang="en-GB" sz="1800">
                  <a:solidFill>
                    <a:schemeClr val="dk1"/>
                  </a:solidFill>
                  <a:latin typeface="Calibri"/>
                  <a:ea typeface="Calibri"/>
                  <a:cs typeface="Calibri"/>
                  <a:sym typeface="Calibri"/>
                </a:rPr>
                <a:t>Individual Wellbeing Models (Psychology)</a:t>
              </a:r>
              <a:endParaRPr sz="1800">
                <a:solidFill>
                  <a:schemeClr val="dk1"/>
                </a:solidFill>
                <a:latin typeface="Calibri"/>
                <a:ea typeface="Calibri"/>
                <a:cs typeface="Calibri"/>
                <a:sym typeface="Calibri"/>
              </a:endParaRPr>
            </a:p>
            <a:p>
              <a:pPr indent="-127000" lvl="1" marL="127000" marR="0" rtl="0" algn="l">
                <a:lnSpc>
                  <a:spcPct val="90000"/>
                </a:lnSpc>
                <a:spcBef>
                  <a:spcPts val="600"/>
                </a:spcBef>
                <a:spcAft>
                  <a:spcPts val="0"/>
                </a:spcAft>
                <a:buClr>
                  <a:schemeClr val="dk1"/>
                </a:buClr>
                <a:buSzPts val="1400"/>
                <a:buFont typeface="Calibri"/>
                <a:buChar char="•"/>
              </a:pPr>
              <a:r>
                <a:rPr b="0" i="0" lang="en-GB" sz="1400" u="none" cap="none" strike="noStrike">
                  <a:solidFill>
                    <a:schemeClr val="dk1"/>
                  </a:solidFill>
                  <a:latin typeface="Calibri"/>
                  <a:ea typeface="Calibri"/>
                  <a:cs typeface="Calibri"/>
                  <a:sym typeface="Calibri"/>
                </a:rPr>
                <a:t>PERMA</a:t>
              </a:r>
              <a:endParaRPr b="0" i="0" sz="1400" u="none" cap="none" strike="noStrike">
                <a:solidFill>
                  <a:schemeClr val="dk1"/>
                </a:solidFill>
                <a:latin typeface="Calibri"/>
                <a:ea typeface="Calibri"/>
                <a:cs typeface="Calibri"/>
                <a:sym typeface="Calibri"/>
              </a:endParaRPr>
            </a:p>
            <a:p>
              <a:pPr indent="-127000" lvl="1" marL="127000" marR="0" rtl="0" algn="l">
                <a:lnSpc>
                  <a:spcPct val="90000"/>
                </a:lnSpc>
                <a:spcBef>
                  <a:spcPts val="200"/>
                </a:spcBef>
                <a:spcAft>
                  <a:spcPts val="0"/>
                </a:spcAft>
                <a:buClr>
                  <a:schemeClr val="dk1"/>
                </a:buClr>
                <a:buSzPts val="1400"/>
                <a:buFont typeface="Calibri"/>
                <a:buChar char="•"/>
              </a:pPr>
              <a:r>
                <a:rPr b="0" i="0" lang="en-GB" sz="1400" u="none" cap="none" strike="noStrike">
                  <a:solidFill>
                    <a:schemeClr val="dk1"/>
                  </a:solidFill>
                  <a:latin typeface="Calibri"/>
                  <a:ea typeface="Calibri"/>
                  <a:cs typeface="Calibri"/>
                  <a:sym typeface="Calibri"/>
                </a:rPr>
                <a:t>Self-determination theory</a:t>
              </a:r>
              <a:endParaRPr b="0" i="0" sz="1400" u="none" cap="none" strike="noStrike">
                <a:solidFill>
                  <a:schemeClr val="dk1"/>
                </a:solidFill>
                <a:latin typeface="Calibri"/>
                <a:ea typeface="Calibri"/>
                <a:cs typeface="Calibri"/>
                <a:sym typeface="Calibri"/>
              </a:endParaRPr>
            </a:p>
          </p:txBody>
        </p:sp>
        <p:sp>
          <p:nvSpPr>
            <p:cNvPr id="380" name="Google Shape;380;p59"/>
            <p:cNvSpPr/>
            <p:nvPr/>
          </p:nvSpPr>
          <p:spPr>
            <a:xfrm>
              <a:off x="2745843" y="174071"/>
              <a:ext cx="3606966" cy="3606966"/>
            </a:xfrm>
            <a:prstGeom prst="ellipse">
              <a:avLst/>
            </a:prstGeom>
            <a:solidFill>
              <a:schemeClr val="accent1">
                <a:alpha val="50196"/>
              </a:schemeClr>
            </a:solidFill>
            <a:ln cap="flat" cmpd="sng" w="15875">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81" name="Google Shape;381;p59"/>
            <p:cNvSpPr txBox="1"/>
            <p:nvPr/>
          </p:nvSpPr>
          <p:spPr>
            <a:xfrm>
              <a:off x="3769442" y="599410"/>
              <a:ext cx="2079692" cy="2756288"/>
            </a:xfrm>
            <a:prstGeom prst="rect">
              <a:avLst/>
            </a:prstGeom>
            <a:noFill/>
            <a:ln>
              <a:noFill/>
            </a:ln>
          </p:spPr>
          <p:txBody>
            <a:bodyPr anchorCtr="1" anchor="ctr" bIns="0" lIns="0" spcFirstLastPara="1" rIns="0" wrap="square" tIns="0">
              <a:noAutofit/>
            </a:bodyPr>
            <a:lstStyle/>
            <a:p>
              <a:pPr indent="0" lvl="0" marL="0" marR="0" rtl="0" algn="l">
                <a:lnSpc>
                  <a:spcPct val="90000"/>
                </a:lnSpc>
                <a:spcBef>
                  <a:spcPts val="0"/>
                </a:spcBef>
                <a:spcAft>
                  <a:spcPts val="0"/>
                </a:spcAft>
                <a:buClr>
                  <a:schemeClr val="dk1"/>
                </a:buClr>
                <a:buSzPts val="1800"/>
                <a:buFont typeface="Calibri"/>
                <a:buNone/>
              </a:pPr>
              <a:r>
                <a:rPr lang="en-GB" sz="1800">
                  <a:solidFill>
                    <a:schemeClr val="dk1"/>
                  </a:solidFill>
                  <a:latin typeface="Calibri"/>
                  <a:ea typeface="Calibri"/>
                  <a:cs typeface="Calibri"/>
                  <a:sym typeface="Calibri"/>
                </a:rPr>
                <a:t>Wider determinant focused models (Public Health)</a:t>
              </a:r>
              <a:endParaRPr sz="1800">
                <a:solidFill>
                  <a:schemeClr val="dk1"/>
                </a:solidFill>
                <a:latin typeface="Calibri"/>
                <a:ea typeface="Calibri"/>
                <a:cs typeface="Calibri"/>
                <a:sym typeface="Calibri"/>
              </a:endParaRPr>
            </a:p>
            <a:p>
              <a:pPr indent="-127000" lvl="1" marL="127000" marR="0" rtl="0" algn="l">
                <a:lnSpc>
                  <a:spcPct val="90000"/>
                </a:lnSpc>
                <a:spcBef>
                  <a:spcPts val="600"/>
                </a:spcBef>
                <a:spcAft>
                  <a:spcPts val="0"/>
                </a:spcAft>
                <a:buClr>
                  <a:schemeClr val="dk1"/>
                </a:buClr>
                <a:buSzPts val="1400"/>
                <a:buFont typeface="Calibri"/>
                <a:buChar char="•"/>
              </a:pPr>
              <a:r>
                <a:rPr b="0" i="0" lang="en-GB" sz="1400" u="none" cap="none" strike="noStrike">
                  <a:solidFill>
                    <a:schemeClr val="dk1"/>
                  </a:solidFill>
                  <a:latin typeface="Calibri"/>
                  <a:ea typeface="Calibri"/>
                  <a:cs typeface="Calibri"/>
                  <a:sym typeface="Calibri"/>
                </a:rPr>
                <a:t>Marmot Principles</a:t>
              </a:r>
              <a:endParaRPr b="0" i="0" sz="1400" u="none" cap="none" strike="noStrike">
                <a:solidFill>
                  <a:schemeClr val="dk1"/>
                </a:solidFill>
                <a:latin typeface="Calibri"/>
                <a:ea typeface="Calibri"/>
                <a:cs typeface="Calibri"/>
                <a:sym typeface="Calibri"/>
              </a:endParaRPr>
            </a:p>
            <a:p>
              <a:pPr indent="-127000" lvl="1" marL="127000" marR="0" rtl="0" algn="l">
                <a:lnSpc>
                  <a:spcPct val="90000"/>
                </a:lnSpc>
                <a:spcBef>
                  <a:spcPts val="200"/>
                </a:spcBef>
                <a:spcAft>
                  <a:spcPts val="0"/>
                </a:spcAft>
                <a:buClr>
                  <a:schemeClr val="dk1"/>
                </a:buClr>
                <a:buSzPts val="1400"/>
                <a:buFont typeface="Calibri"/>
                <a:buChar char="•"/>
              </a:pPr>
              <a:r>
                <a:rPr b="0" i="0" lang="en-GB" sz="1400" u="none" cap="none" strike="noStrike">
                  <a:solidFill>
                    <a:schemeClr val="dk1"/>
                  </a:solidFill>
                  <a:latin typeface="Calibri"/>
                  <a:ea typeface="Calibri"/>
                  <a:cs typeface="Calibri"/>
                  <a:sym typeface="Calibri"/>
                </a:rPr>
                <a:t>Mental Wellbeing Impact </a:t>
              </a:r>
              <a:r>
                <a:rPr lang="en-GB">
                  <a:solidFill>
                    <a:schemeClr val="dk1"/>
                  </a:solidFill>
                  <a:latin typeface="Calibri"/>
                  <a:ea typeface="Calibri"/>
                  <a:cs typeface="Calibri"/>
                  <a:sym typeface="Calibri"/>
                </a:rPr>
                <a:t>a</a:t>
              </a:r>
              <a:r>
                <a:rPr b="0" i="0" lang="en-GB" sz="1400" u="none" cap="none" strike="noStrike">
                  <a:solidFill>
                    <a:schemeClr val="dk1"/>
                  </a:solidFill>
                  <a:latin typeface="Calibri"/>
                  <a:ea typeface="Calibri"/>
                  <a:cs typeface="Calibri"/>
                  <a:sym typeface="Calibri"/>
                </a:rPr>
                <a:t>ssessment</a:t>
              </a:r>
              <a:endParaRPr b="0" i="0" sz="1400" u="none" cap="none" strike="noStrike">
                <a:solidFill>
                  <a:schemeClr val="dk1"/>
                </a:solidFill>
                <a:latin typeface="Calibri"/>
                <a:ea typeface="Calibri"/>
                <a:cs typeface="Calibri"/>
                <a:sym typeface="Calibri"/>
              </a:endParaRPr>
            </a:p>
          </p:txBody>
        </p:sp>
      </p:grpSp>
      <p:pic>
        <p:nvPicPr>
          <p:cNvPr id="382" name="Google Shape;382;p59"/>
          <p:cNvPicPr preferRelativeResize="0"/>
          <p:nvPr/>
        </p:nvPicPr>
        <p:blipFill rotWithShape="1">
          <a:blip r:embed="rId3">
            <a:alphaModFix/>
          </a:blip>
          <a:srcRect b="0" l="0" r="0" t="0"/>
          <a:stretch/>
        </p:blipFill>
        <p:spPr>
          <a:xfrm>
            <a:off x="365287" y="2210916"/>
            <a:ext cx="1378557" cy="892416"/>
          </a:xfrm>
          <a:prstGeom prst="rect">
            <a:avLst/>
          </a:prstGeom>
          <a:noFill/>
          <a:ln>
            <a:noFill/>
          </a:ln>
        </p:spPr>
      </p:pic>
      <p:pic>
        <p:nvPicPr>
          <p:cNvPr id="383" name="Google Shape;383;p59"/>
          <p:cNvPicPr preferRelativeResize="0"/>
          <p:nvPr/>
        </p:nvPicPr>
        <p:blipFill rotWithShape="1">
          <a:blip r:embed="rId4">
            <a:alphaModFix/>
          </a:blip>
          <a:srcRect b="0" l="0" r="0" t="0"/>
          <a:stretch/>
        </p:blipFill>
        <p:spPr>
          <a:xfrm>
            <a:off x="6797880" y="2210916"/>
            <a:ext cx="1291555" cy="1291555"/>
          </a:xfrm>
          <a:prstGeom prst="rect">
            <a:avLst/>
          </a:prstGeom>
          <a:noFill/>
          <a:ln>
            <a:noFill/>
          </a:ln>
          <a:effectLst>
            <a:outerShdw blurRad="190500" rotWithShape="0" algn="tl">
              <a:srgbClr val="000000">
                <a:alpha val="70196"/>
              </a:srgbClr>
            </a:outerShdw>
          </a:effectLst>
        </p:spPr>
      </p:pic>
      <p:grpSp>
        <p:nvGrpSpPr>
          <p:cNvPr id="384" name="Google Shape;384;p59"/>
          <p:cNvGrpSpPr/>
          <p:nvPr/>
        </p:nvGrpSpPr>
        <p:grpSpPr>
          <a:xfrm>
            <a:off x="3471914" y="3772991"/>
            <a:ext cx="2550132" cy="1466602"/>
            <a:chOff x="4839919" y="4860955"/>
            <a:chExt cx="3400176" cy="1955469"/>
          </a:xfrm>
        </p:grpSpPr>
        <p:pic>
          <p:nvPicPr>
            <p:cNvPr id="385" name="Google Shape;385;p59"/>
            <p:cNvPicPr preferRelativeResize="0"/>
            <p:nvPr/>
          </p:nvPicPr>
          <p:blipFill rotWithShape="1">
            <a:blip r:embed="rId5">
              <a:alphaModFix/>
            </a:blip>
            <a:srcRect b="0" l="0" r="0" t="0"/>
            <a:stretch/>
          </p:blipFill>
          <p:spPr>
            <a:xfrm>
              <a:off x="4839919" y="4860955"/>
              <a:ext cx="2484526" cy="1923755"/>
            </a:xfrm>
            <a:prstGeom prst="rect">
              <a:avLst/>
            </a:prstGeom>
            <a:noFill/>
            <a:ln>
              <a:noFill/>
            </a:ln>
          </p:spPr>
        </p:pic>
        <p:sp>
          <p:nvSpPr>
            <p:cNvPr id="386" name="Google Shape;386;p59"/>
            <p:cNvSpPr txBox="1"/>
            <p:nvPr/>
          </p:nvSpPr>
          <p:spPr>
            <a:xfrm>
              <a:off x="6408895" y="6436924"/>
              <a:ext cx="1831200" cy="3795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GB" sz="1400">
                  <a:solidFill>
                    <a:schemeClr val="dk1"/>
                  </a:solidFill>
                  <a:latin typeface="Calibri"/>
                  <a:ea typeface="Calibri"/>
                  <a:cs typeface="Calibri"/>
                  <a:sym typeface="Calibri"/>
                </a:rPr>
                <a:t>GENIAL</a:t>
              </a:r>
              <a:endParaRPr sz="1100"/>
            </a:p>
          </p:txBody>
        </p:sp>
      </p:grpSp>
      <p:sp>
        <p:nvSpPr>
          <p:cNvPr id="387" name="Google Shape;387;p59"/>
          <p:cNvSpPr txBox="1"/>
          <p:nvPr/>
        </p:nvSpPr>
        <p:spPr>
          <a:xfrm>
            <a:off x="2349107" y="83314"/>
            <a:ext cx="6479801" cy="577081"/>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GB" sz="3300">
                <a:solidFill>
                  <a:schemeClr val="dk1"/>
                </a:solidFill>
                <a:latin typeface="Calibri"/>
                <a:ea typeface="Calibri"/>
                <a:cs typeface="Calibri"/>
                <a:sym typeface="Calibri"/>
              </a:rPr>
              <a:t>Why another model? </a:t>
            </a:r>
            <a:endParaRPr sz="1100"/>
          </a:p>
        </p:txBody>
      </p:sp>
      <p:grpSp>
        <p:nvGrpSpPr>
          <p:cNvPr id="388" name="Google Shape;388;p59"/>
          <p:cNvGrpSpPr/>
          <p:nvPr/>
        </p:nvGrpSpPr>
        <p:grpSpPr>
          <a:xfrm>
            <a:off x="3226367" y="671226"/>
            <a:ext cx="2602933" cy="775261"/>
            <a:chOff x="4301823" y="894968"/>
            <a:chExt cx="3470577" cy="1033681"/>
          </a:xfrm>
        </p:grpSpPr>
        <p:pic>
          <p:nvPicPr>
            <p:cNvPr id="389" name="Google Shape;389;p59"/>
            <p:cNvPicPr preferRelativeResize="0"/>
            <p:nvPr/>
          </p:nvPicPr>
          <p:blipFill rotWithShape="1">
            <a:blip r:embed="rId6">
              <a:alphaModFix/>
            </a:blip>
            <a:srcRect b="0" l="0" r="0" t="0"/>
            <a:stretch/>
          </p:blipFill>
          <p:spPr>
            <a:xfrm>
              <a:off x="4301823" y="894968"/>
              <a:ext cx="2797997" cy="1033681"/>
            </a:xfrm>
            <a:prstGeom prst="rect">
              <a:avLst/>
            </a:prstGeom>
            <a:noFill/>
            <a:ln>
              <a:noFill/>
            </a:ln>
          </p:spPr>
        </p:pic>
        <p:sp>
          <p:nvSpPr>
            <p:cNvPr id="390" name="Google Shape;390;p59"/>
            <p:cNvSpPr txBox="1"/>
            <p:nvPr/>
          </p:nvSpPr>
          <p:spPr>
            <a:xfrm>
              <a:off x="4839919" y="1469164"/>
              <a:ext cx="2932481" cy="338554"/>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GB" sz="1200">
                  <a:solidFill>
                    <a:schemeClr val="dk1"/>
                  </a:solidFill>
                  <a:latin typeface="Calibri"/>
                  <a:ea typeface="Calibri"/>
                  <a:cs typeface="Calibri"/>
                  <a:sym typeface="Calibri"/>
                </a:rPr>
                <a:t>Sustainable Wellbeing</a:t>
              </a:r>
              <a:endParaRPr sz="1100"/>
            </a:p>
          </p:txBody>
        </p:sp>
      </p:grpSp>
      <p:sp>
        <p:nvSpPr>
          <p:cNvPr id="391" name="Google Shape;391;p59"/>
          <p:cNvSpPr txBox="1"/>
          <p:nvPr/>
        </p:nvSpPr>
        <p:spPr>
          <a:xfrm>
            <a:off x="6797880" y="3773012"/>
            <a:ext cx="2346120" cy="1038746"/>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i="1" lang="en-GB" sz="900">
                <a:solidFill>
                  <a:schemeClr val="dk1"/>
                </a:solidFill>
                <a:latin typeface="Calibri"/>
                <a:ea typeface="Calibri"/>
                <a:cs typeface="Calibri"/>
                <a:sym typeface="Calibri"/>
              </a:rPr>
              <a:t>GENIAL (Kemp, Arias &amp; Fisher, 2017; Kemp &amp; Fisher, 2022; Mead, Fisher &amp; Kemp, 2021); sustainable wellbeing (Lomas, Pawelski &amp; VanderWeele, 2024); PERMA (Seligman, 2011); self-determination theory (Ryan &amp; Deci, 2000); wider determinants/MWIA (Marmot, 2010, 2020; Friedli et al., 2011).</a:t>
            </a:r>
            <a:endParaRPr sz="11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sp>
        <p:nvSpPr>
          <p:cNvPr id="397" name="Google Shape;397;p60"/>
          <p:cNvSpPr txBox="1"/>
          <p:nvPr>
            <p:ph type="title"/>
          </p:nvPr>
        </p:nvSpPr>
        <p:spPr>
          <a:xfrm>
            <a:off x="342900" y="445769"/>
            <a:ext cx="2400300" cy="1714500"/>
          </a:xfrm>
          <a:prstGeom prst="rect">
            <a:avLst/>
          </a:prstGeom>
          <a:noFill/>
          <a:ln>
            <a:noFill/>
          </a:ln>
        </p:spPr>
        <p:txBody>
          <a:bodyPr anchorCtr="0" anchor="b" bIns="34275" lIns="68575" spcFirstLastPara="1" rIns="68575" wrap="square" tIns="34275">
            <a:normAutofit/>
          </a:bodyPr>
          <a:lstStyle/>
          <a:p>
            <a:pPr indent="0" lvl="0" marL="0" rtl="0" algn="l">
              <a:lnSpc>
                <a:spcPct val="85000"/>
              </a:lnSpc>
              <a:spcBef>
                <a:spcPts val="0"/>
              </a:spcBef>
              <a:spcAft>
                <a:spcPts val="0"/>
              </a:spcAft>
              <a:buClr>
                <a:srgbClr val="FFFFFF"/>
              </a:buClr>
              <a:buSzPts val="2700"/>
              <a:buFont typeface="Calibri"/>
              <a:buNone/>
            </a:pPr>
            <a:r>
              <a:rPr lang="en-GB"/>
              <a:t>Filling the gap</a:t>
            </a:r>
            <a:endParaRPr/>
          </a:p>
        </p:txBody>
      </p:sp>
      <p:pic>
        <p:nvPicPr>
          <p:cNvPr descr="Metal cogwheel" id="398" name="Google Shape;398;p60"/>
          <p:cNvPicPr preferRelativeResize="0"/>
          <p:nvPr>
            <p:ph idx="1" type="body"/>
          </p:nvPr>
        </p:nvPicPr>
        <p:blipFill rotWithShape="1">
          <a:blip r:embed="rId3">
            <a:alphaModFix/>
          </a:blip>
          <a:srcRect b="0" l="0" r="0" t="0"/>
          <a:stretch/>
        </p:blipFill>
        <p:spPr>
          <a:xfrm>
            <a:off x="4063603" y="548879"/>
            <a:ext cx="3943350" cy="3943350"/>
          </a:xfrm>
          <a:prstGeom prst="rect">
            <a:avLst/>
          </a:prstGeom>
          <a:noFill/>
          <a:ln>
            <a:noFill/>
          </a:ln>
        </p:spPr>
      </p:pic>
      <p:sp>
        <p:nvSpPr>
          <p:cNvPr id="399" name="Google Shape;399;p60"/>
          <p:cNvSpPr txBox="1"/>
          <p:nvPr>
            <p:ph idx="2" type="body"/>
          </p:nvPr>
        </p:nvSpPr>
        <p:spPr>
          <a:xfrm>
            <a:off x="342900" y="2194560"/>
            <a:ext cx="2400300" cy="2534343"/>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0"/>
              </a:spcBef>
              <a:spcAft>
                <a:spcPts val="0"/>
              </a:spcAft>
              <a:buSzPts val="1100"/>
              <a:buNone/>
            </a:pPr>
            <a:r>
              <a:t/>
            </a:r>
            <a:endParaRPr/>
          </a:p>
        </p:txBody>
      </p:sp>
      <p:sp>
        <p:nvSpPr>
          <p:cNvPr id="400" name="Google Shape;400;p60"/>
          <p:cNvSpPr/>
          <p:nvPr/>
        </p:nvSpPr>
        <p:spPr>
          <a:xfrm>
            <a:off x="3882000" y="383113"/>
            <a:ext cx="4919100" cy="306467"/>
          </a:xfrm>
          <a:prstGeom prst="wedgeRoundRectCallout">
            <a:avLst>
              <a:gd fmla="val -20833" name="adj1"/>
              <a:gd fmla="val 62500" name="adj2"/>
              <a:gd fmla="val 0" name="adj3"/>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0" i="0" lang="en-GB" sz="1400">
                <a:solidFill>
                  <a:srgbClr val="202122"/>
                </a:solidFill>
                <a:latin typeface="Arial"/>
                <a:ea typeface="Arial"/>
                <a:cs typeface="Arial"/>
                <a:sym typeface="Arial"/>
              </a:rPr>
              <a:t>"</a:t>
            </a:r>
            <a:r>
              <a:rPr b="1" i="0" lang="en-GB" sz="1400">
                <a:solidFill>
                  <a:srgbClr val="202122"/>
                </a:solidFill>
                <a:latin typeface="Arial"/>
                <a:ea typeface="Arial"/>
                <a:cs typeface="Arial"/>
                <a:sym typeface="Arial"/>
              </a:rPr>
              <a:t>All models are wrong, but some are useful</a:t>
            </a:r>
            <a:r>
              <a:rPr lang="en-GB" sz="1400">
                <a:solidFill>
                  <a:srgbClr val="202122"/>
                </a:solidFill>
                <a:latin typeface="Arial"/>
                <a:ea typeface="Arial"/>
                <a:cs typeface="Arial"/>
                <a:sym typeface="Arial"/>
              </a:rPr>
              <a:t>”</a:t>
            </a:r>
            <a:r>
              <a:rPr b="0" i="0" lang="en-GB" sz="1400">
                <a:solidFill>
                  <a:srgbClr val="202122"/>
                </a:solidFill>
                <a:latin typeface="Arial"/>
                <a:ea typeface="Arial"/>
                <a:cs typeface="Arial"/>
                <a:sym typeface="Arial"/>
              </a:rPr>
              <a:t> (Box, 1976)</a:t>
            </a:r>
            <a:endParaRPr sz="1400">
              <a:solidFill>
                <a:schemeClr val="dk1"/>
              </a:solidFill>
              <a:latin typeface="Calibri"/>
              <a:ea typeface="Calibri"/>
              <a:cs typeface="Calibri"/>
              <a:sym typeface="Calibri"/>
            </a:endParaRPr>
          </a:p>
        </p:txBody>
      </p:sp>
      <p:sp>
        <p:nvSpPr>
          <p:cNvPr id="401" name="Google Shape;401;p60"/>
          <p:cNvSpPr txBox="1"/>
          <p:nvPr/>
        </p:nvSpPr>
        <p:spPr>
          <a:xfrm>
            <a:off x="3658441" y="4352247"/>
            <a:ext cx="4573680" cy="484748"/>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GB" sz="1400">
                <a:solidFill>
                  <a:schemeClr val="dk1"/>
                </a:solidFill>
                <a:latin typeface="Calibri"/>
                <a:ea typeface="Calibri"/>
                <a:cs typeface="Calibri"/>
                <a:sym typeface="Calibri"/>
              </a:rPr>
              <a:t>Critical Interpretive Synthesis - </a:t>
            </a:r>
            <a:r>
              <a:rPr i="1" lang="en-GB" sz="1400">
                <a:solidFill>
                  <a:schemeClr val="dk1"/>
                </a:solidFill>
                <a:latin typeface="Calibri"/>
                <a:ea typeface="Calibri"/>
                <a:cs typeface="Calibri"/>
                <a:sym typeface="Calibri"/>
              </a:rPr>
              <a:t>create overarching theory from integrating existing research </a:t>
            </a:r>
            <a:endParaRPr sz="11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id="407" name="Google Shape;407;p61"/>
          <p:cNvSpPr txBox="1"/>
          <p:nvPr>
            <p:ph type="title"/>
          </p:nvPr>
        </p:nvSpPr>
        <p:spPr>
          <a:xfrm>
            <a:off x="822960" y="214952"/>
            <a:ext cx="7543800" cy="1088068"/>
          </a:xfrm>
          <a:prstGeom prst="rect">
            <a:avLst/>
          </a:prstGeom>
          <a:noFill/>
          <a:ln>
            <a:noFill/>
          </a:ln>
        </p:spPr>
        <p:txBody>
          <a:bodyPr anchorCtr="0" anchor="b" bIns="34275" lIns="68575" spcFirstLastPara="1" rIns="68575" wrap="square" tIns="34275">
            <a:normAutofit/>
          </a:bodyPr>
          <a:lstStyle/>
          <a:p>
            <a:pPr indent="0" lvl="0" marL="0" rtl="0" algn="l">
              <a:lnSpc>
                <a:spcPct val="85000"/>
              </a:lnSpc>
              <a:spcBef>
                <a:spcPts val="0"/>
              </a:spcBef>
              <a:spcAft>
                <a:spcPts val="0"/>
              </a:spcAft>
              <a:buClr>
                <a:srgbClr val="3F3F3F"/>
              </a:buClr>
              <a:buSzPts val="3600"/>
              <a:buFont typeface="Calibri"/>
              <a:buNone/>
            </a:pPr>
            <a:r>
              <a:t/>
            </a:r>
            <a:endParaRPr/>
          </a:p>
        </p:txBody>
      </p:sp>
      <p:sp>
        <p:nvSpPr>
          <p:cNvPr id="408" name="Google Shape;408;p61"/>
          <p:cNvSpPr txBox="1"/>
          <p:nvPr/>
        </p:nvSpPr>
        <p:spPr>
          <a:xfrm>
            <a:off x="2286922" y="2433250"/>
            <a:ext cx="4573844" cy="276999"/>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pic>
        <p:nvPicPr>
          <p:cNvPr id="409" name="Google Shape;409;p61"/>
          <p:cNvPicPr preferRelativeResize="0"/>
          <p:nvPr/>
        </p:nvPicPr>
        <p:blipFill rotWithShape="1">
          <a:blip r:embed="rId3">
            <a:alphaModFix/>
          </a:blip>
          <a:srcRect b="0" l="0" r="0" t="0"/>
          <a:stretch/>
        </p:blipFill>
        <p:spPr>
          <a:xfrm>
            <a:off x="185124" y="106812"/>
            <a:ext cx="8208000" cy="461198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p62"/>
          <p:cNvSpPr txBox="1"/>
          <p:nvPr>
            <p:ph type="title"/>
          </p:nvPr>
        </p:nvSpPr>
        <p:spPr>
          <a:xfrm>
            <a:off x="822960" y="214952"/>
            <a:ext cx="7543800" cy="1088068"/>
          </a:xfrm>
          <a:prstGeom prst="rect">
            <a:avLst/>
          </a:prstGeom>
          <a:noFill/>
          <a:ln>
            <a:noFill/>
          </a:ln>
        </p:spPr>
        <p:txBody>
          <a:bodyPr anchorCtr="0" anchor="b" bIns="34275" lIns="68575" spcFirstLastPara="1" rIns="68575" wrap="square" tIns="34275">
            <a:normAutofit/>
          </a:bodyPr>
          <a:lstStyle/>
          <a:p>
            <a:pPr indent="0" lvl="0" marL="0" rtl="0" algn="l">
              <a:lnSpc>
                <a:spcPct val="85000"/>
              </a:lnSpc>
              <a:spcBef>
                <a:spcPts val="0"/>
              </a:spcBef>
              <a:spcAft>
                <a:spcPts val="0"/>
              </a:spcAft>
              <a:buClr>
                <a:srgbClr val="3F3F3F"/>
              </a:buClr>
              <a:buSzPts val="3600"/>
              <a:buFont typeface="Calibri"/>
              <a:buNone/>
            </a:pPr>
            <a:r>
              <a:t/>
            </a:r>
            <a:endParaRPr/>
          </a:p>
        </p:txBody>
      </p:sp>
      <p:sp>
        <p:nvSpPr>
          <p:cNvPr id="416" name="Google Shape;416;p62"/>
          <p:cNvSpPr txBox="1"/>
          <p:nvPr/>
        </p:nvSpPr>
        <p:spPr>
          <a:xfrm>
            <a:off x="2286922" y="2433250"/>
            <a:ext cx="4573844" cy="276999"/>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pic>
        <p:nvPicPr>
          <p:cNvPr id="417" name="Google Shape;417;p62"/>
          <p:cNvPicPr preferRelativeResize="0"/>
          <p:nvPr/>
        </p:nvPicPr>
        <p:blipFill rotWithShape="1">
          <a:blip r:embed="rId3">
            <a:alphaModFix/>
          </a:blip>
          <a:srcRect b="0" l="0" r="0" t="0"/>
          <a:stretch/>
        </p:blipFill>
        <p:spPr>
          <a:xfrm>
            <a:off x="202987" y="117529"/>
            <a:ext cx="8208000" cy="461071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sp>
        <p:nvSpPr>
          <p:cNvPr id="423" name="Google Shape;423;p63"/>
          <p:cNvSpPr txBox="1"/>
          <p:nvPr>
            <p:ph type="title"/>
          </p:nvPr>
        </p:nvSpPr>
        <p:spPr>
          <a:xfrm>
            <a:off x="822960" y="214952"/>
            <a:ext cx="7543800" cy="1088068"/>
          </a:xfrm>
          <a:prstGeom prst="rect">
            <a:avLst/>
          </a:prstGeom>
          <a:noFill/>
          <a:ln>
            <a:noFill/>
          </a:ln>
        </p:spPr>
        <p:txBody>
          <a:bodyPr anchorCtr="0" anchor="b" bIns="34275" lIns="68575" spcFirstLastPara="1" rIns="68575" wrap="square" tIns="34275">
            <a:normAutofit/>
          </a:bodyPr>
          <a:lstStyle/>
          <a:p>
            <a:pPr indent="0" lvl="0" marL="0" rtl="0" algn="l">
              <a:lnSpc>
                <a:spcPct val="85000"/>
              </a:lnSpc>
              <a:spcBef>
                <a:spcPts val="0"/>
              </a:spcBef>
              <a:spcAft>
                <a:spcPts val="0"/>
              </a:spcAft>
              <a:buClr>
                <a:srgbClr val="3F3F3F"/>
              </a:buClr>
              <a:buSzPts val="3600"/>
              <a:buFont typeface="Calibri"/>
              <a:buNone/>
            </a:pPr>
            <a:r>
              <a:t/>
            </a:r>
            <a:endParaRPr/>
          </a:p>
        </p:txBody>
      </p:sp>
      <p:sp>
        <p:nvSpPr>
          <p:cNvPr id="424" name="Google Shape;424;p63"/>
          <p:cNvSpPr txBox="1"/>
          <p:nvPr/>
        </p:nvSpPr>
        <p:spPr>
          <a:xfrm>
            <a:off x="2286922" y="2433250"/>
            <a:ext cx="4573844" cy="276999"/>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pic>
        <p:nvPicPr>
          <p:cNvPr id="425" name="Google Shape;425;p63"/>
          <p:cNvPicPr preferRelativeResize="0"/>
          <p:nvPr/>
        </p:nvPicPr>
        <p:blipFill rotWithShape="1">
          <a:blip r:embed="rId3">
            <a:alphaModFix/>
          </a:blip>
          <a:srcRect b="0" l="0" r="0" t="0"/>
          <a:stretch/>
        </p:blipFill>
        <p:spPr>
          <a:xfrm>
            <a:off x="178263" y="100854"/>
            <a:ext cx="8208000" cy="461591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pic>
        <p:nvPicPr>
          <p:cNvPr id="431" name="Google Shape;431;p64"/>
          <p:cNvPicPr preferRelativeResize="0"/>
          <p:nvPr/>
        </p:nvPicPr>
        <p:blipFill rotWithShape="1">
          <a:blip r:embed="rId3">
            <a:alphaModFix/>
          </a:blip>
          <a:srcRect b="0" l="0" r="0" t="0"/>
          <a:stretch/>
        </p:blipFill>
        <p:spPr>
          <a:xfrm>
            <a:off x="6100726" y="3353743"/>
            <a:ext cx="3039527" cy="1364944"/>
          </a:xfrm>
          <a:prstGeom prst="rect">
            <a:avLst/>
          </a:prstGeom>
          <a:noFill/>
          <a:ln>
            <a:noFill/>
          </a:ln>
        </p:spPr>
      </p:pic>
      <p:sp>
        <p:nvSpPr>
          <p:cNvPr id="432" name="Google Shape;432;p64"/>
          <p:cNvSpPr txBox="1"/>
          <p:nvPr>
            <p:ph type="title"/>
          </p:nvPr>
        </p:nvSpPr>
        <p:spPr>
          <a:xfrm>
            <a:off x="800100" y="262862"/>
            <a:ext cx="7543800" cy="1088068"/>
          </a:xfrm>
          <a:prstGeom prst="rect">
            <a:avLst/>
          </a:prstGeom>
          <a:noFill/>
          <a:ln>
            <a:noFill/>
          </a:ln>
        </p:spPr>
        <p:txBody>
          <a:bodyPr anchorCtr="0" anchor="b" bIns="34275" lIns="68575" spcFirstLastPara="1" rIns="68575" wrap="square" tIns="34275">
            <a:normAutofit/>
          </a:bodyPr>
          <a:lstStyle/>
          <a:p>
            <a:pPr indent="0" lvl="0" marL="0" rtl="0" algn="l">
              <a:lnSpc>
                <a:spcPct val="85000"/>
              </a:lnSpc>
              <a:spcBef>
                <a:spcPts val="0"/>
              </a:spcBef>
              <a:spcAft>
                <a:spcPts val="0"/>
              </a:spcAft>
              <a:buClr>
                <a:srgbClr val="3F3F3F"/>
              </a:buClr>
              <a:buSzPts val="3600"/>
              <a:buFont typeface="Calibri"/>
              <a:buNone/>
            </a:pPr>
            <a:r>
              <a:rPr lang="en-GB"/>
              <a:t>The beginning – </a:t>
            </a:r>
            <a:r>
              <a:rPr i="1" lang="en-GB"/>
              <a:t>a collaboration, different backgrounds, common goal</a:t>
            </a:r>
            <a:endParaRPr/>
          </a:p>
        </p:txBody>
      </p:sp>
      <p:sp>
        <p:nvSpPr>
          <p:cNvPr id="433" name="Google Shape;433;p64"/>
          <p:cNvSpPr/>
          <p:nvPr/>
        </p:nvSpPr>
        <p:spPr>
          <a:xfrm>
            <a:off x="1536782" y="2669531"/>
            <a:ext cx="6083709" cy="587395"/>
          </a:xfrm>
          <a:prstGeom prst="roundRect">
            <a:avLst>
              <a:gd fmla="val 16667" name="adj"/>
            </a:avLst>
          </a:prstGeom>
          <a:solidFill>
            <a:schemeClr val="lt1"/>
          </a:solidFill>
          <a:ln cap="flat" cmpd="sng" w="15875">
            <a:solidFill>
              <a:schemeClr val="accent6"/>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rPr b="1" lang="en-GB" sz="1500">
                <a:solidFill>
                  <a:schemeClr val="dk1"/>
                </a:solidFill>
                <a:latin typeface="Calibri"/>
                <a:ea typeface="Calibri"/>
                <a:cs typeface="Calibri"/>
                <a:sym typeface="Calibri"/>
              </a:rPr>
              <a:t>Aim: </a:t>
            </a:r>
            <a:r>
              <a:rPr lang="en-GB" sz="1500">
                <a:solidFill>
                  <a:schemeClr val="dk1"/>
                </a:solidFill>
                <a:latin typeface="Calibri"/>
                <a:ea typeface="Calibri"/>
                <a:cs typeface="Calibri"/>
                <a:sym typeface="Calibri"/>
              </a:rPr>
              <a:t>a shared, practical understanding of lasting wellbeing to communicate and support action with individuals and communities.</a:t>
            </a:r>
            <a:endParaRPr sz="1100"/>
          </a:p>
        </p:txBody>
      </p:sp>
      <p:pic>
        <p:nvPicPr>
          <p:cNvPr id="434" name="Google Shape;434;p64"/>
          <p:cNvPicPr preferRelativeResize="0"/>
          <p:nvPr/>
        </p:nvPicPr>
        <p:blipFill rotWithShape="1">
          <a:blip r:embed="rId4">
            <a:alphaModFix/>
          </a:blip>
          <a:srcRect b="0" l="0" r="0" t="0"/>
          <a:stretch/>
        </p:blipFill>
        <p:spPr>
          <a:xfrm>
            <a:off x="657013" y="1949442"/>
            <a:ext cx="1193173" cy="700185"/>
          </a:xfrm>
          <a:prstGeom prst="rect">
            <a:avLst/>
          </a:prstGeom>
          <a:noFill/>
          <a:ln>
            <a:noFill/>
          </a:ln>
        </p:spPr>
      </p:pic>
      <p:pic>
        <p:nvPicPr>
          <p:cNvPr id="435" name="Google Shape;435;p64"/>
          <p:cNvPicPr preferRelativeResize="0"/>
          <p:nvPr/>
        </p:nvPicPr>
        <p:blipFill rotWithShape="1">
          <a:blip r:embed="rId5">
            <a:alphaModFix/>
          </a:blip>
          <a:srcRect b="0" l="0" r="0" t="0"/>
          <a:stretch/>
        </p:blipFill>
        <p:spPr>
          <a:xfrm>
            <a:off x="1536782" y="1482626"/>
            <a:ext cx="1502659" cy="496415"/>
          </a:xfrm>
          <a:prstGeom prst="rect">
            <a:avLst/>
          </a:prstGeom>
          <a:noFill/>
          <a:ln>
            <a:noFill/>
          </a:ln>
        </p:spPr>
      </p:pic>
      <p:pic>
        <p:nvPicPr>
          <p:cNvPr id="436" name="Google Shape;436;p64"/>
          <p:cNvPicPr preferRelativeResize="0"/>
          <p:nvPr/>
        </p:nvPicPr>
        <p:blipFill rotWithShape="1">
          <a:blip r:embed="rId6">
            <a:alphaModFix/>
          </a:blip>
          <a:srcRect b="0" l="0" r="0" t="0"/>
          <a:stretch/>
        </p:blipFill>
        <p:spPr>
          <a:xfrm>
            <a:off x="2463308" y="2015855"/>
            <a:ext cx="1814348" cy="536317"/>
          </a:xfrm>
          <a:prstGeom prst="rect">
            <a:avLst/>
          </a:prstGeom>
          <a:noFill/>
          <a:ln>
            <a:noFill/>
          </a:ln>
        </p:spPr>
      </p:pic>
      <p:sp>
        <p:nvSpPr>
          <p:cNvPr id="437" name="Google Shape;437;p64"/>
          <p:cNvSpPr/>
          <p:nvPr/>
        </p:nvSpPr>
        <p:spPr>
          <a:xfrm>
            <a:off x="7198789" y="1402921"/>
            <a:ext cx="1703657" cy="1225868"/>
          </a:xfrm>
          <a:prstGeom prst="roundRect">
            <a:avLst>
              <a:gd fmla="val 16667" name="adj"/>
            </a:avLst>
          </a:prstGeom>
          <a:solidFill>
            <a:srgbClr val="FFFF00"/>
          </a:solidFill>
          <a:ln cap="flat" cmpd="sng" w="15875">
            <a:solidFill>
              <a:schemeClr val="accent6"/>
            </a:solidFill>
            <a:prstDash val="solid"/>
            <a:round/>
            <a:headEnd len="sm" w="sm" type="none"/>
            <a:tailEnd len="sm" w="sm" type="none"/>
          </a:ln>
        </p:spPr>
        <p:txBody>
          <a:bodyPr anchorCtr="0" anchor="t" bIns="34275" lIns="68575" spcFirstLastPara="1" rIns="68575" wrap="square" tIns="34275">
            <a:noAutofit/>
          </a:bodyPr>
          <a:lstStyle/>
          <a:p>
            <a:pPr indent="-209550" lvl="0" marL="215900" marR="0" rtl="0" algn="l">
              <a:spcBef>
                <a:spcPts val="0"/>
              </a:spcBef>
              <a:spcAft>
                <a:spcPts val="0"/>
              </a:spcAft>
              <a:buClr>
                <a:schemeClr val="dk1"/>
              </a:buClr>
              <a:buSzPts val="1300"/>
              <a:buFont typeface="Arial"/>
              <a:buChar char="•"/>
            </a:pPr>
            <a:r>
              <a:rPr lang="en-GB" sz="1300">
                <a:solidFill>
                  <a:schemeClr val="dk1"/>
                </a:solidFill>
                <a:latin typeface="Calibri"/>
                <a:ea typeface="Calibri"/>
                <a:cs typeface="Calibri"/>
                <a:sym typeface="Calibri"/>
              </a:rPr>
              <a:t>Universally applicable </a:t>
            </a:r>
            <a:endParaRPr sz="1000"/>
          </a:p>
          <a:p>
            <a:pPr indent="-209550" lvl="0" marL="215900" marR="0" rtl="0" algn="l">
              <a:spcBef>
                <a:spcPts val="0"/>
              </a:spcBef>
              <a:spcAft>
                <a:spcPts val="0"/>
              </a:spcAft>
              <a:buClr>
                <a:schemeClr val="dk1"/>
              </a:buClr>
              <a:buSzPts val="1300"/>
              <a:buFont typeface="Arial"/>
              <a:buChar char="•"/>
            </a:pPr>
            <a:r>
              <a:rPr lang="en-GB" sz="1300">
                <a:solidFill>
                  <a:schemeClr val="dk1"/>
                </a:solidFill>
                <a:latin typeface="Calibri"/>
                <a:ea typeface="Calibri"/>
                <a:cs typeface="Calibri"/>
                <a:sym typeface="Calibri"/>
              </a:rPr>
              <a:t>Understandable language</a:t>
            </a:r>
            <a:endParaRPr sz="1000"/>
          </a:p>
          <a:p>
            <a:pPr indent="-209550" lvl="0" marL="215900" marR="0" rtl="0" algn="l">
              <a:spcBef>
                <a:spcPts val="0"/>
              </a:spcBef>
              <a:spcAft>
                <a:spcPts val="0"/>
              </a:spcAft>
              <a:buClr>
                <a:schemeClr val="dk1"/>
              </a:buClr>
              <a:buSzPts val="1300"/>
              <a:buFont typeface="Arial"/>
              <a:buChar char="•"/>
            </a:pPr>
            <a:r>
              <a:rPr lang="en-GB" sz="1300">
                <a:solidFill>
                  <a:schemeClr val="dk1"/>
                </a:solidFill>
                <a:latin typeface="Calibri"/>
                <a:ea typeface="Calibri"/>
                <a:cs typeface="Calibri"/>
                <a:sym typeface="Calibri"/>
              </a:rPr>
              <a:t>Holistic</a:t>
            </a:r>
            <a:endParaRPr sz="1300">
              <a:solidFill>
                <a:schemeClr val="dk1"/>
              </a:solidFill>
              <a:latin typeface="Calibri"/>
              <a:ea typeface="Calibri"/>
              <a:cs typeface="Calibri"/>
              <a:sym typeface="Calibri"/>
            </a:endParaRPr>
          </a:p>
        </p:txBody>
      </p:sp>
      <p:sp>
        <p:nvSpPr>
          <p:cNvPr id="438" name="Google Shape;438;p64"/>
          <p:cNvSpPr/>
          <p:nvPr/>
        </p:nvSpPr>
        <p:spPr>
          <a:xfrm>
            <a:off x="2566058" y="3568607"/>
            <a:ext cx="1608848" cy="996017"/>
          </a:xfrm>
          <a:prstGeom prst="roundRect">
            <a:avLst>
              <a:gd fmla="val 16667" name="adj"/>
            </a:avLst>
          </a:prstGeom>
          <a:solidFill>
            <a:srgbClr val="FFFF00"/>
          </a:solidFill>
          <a:ln cap="flat" cmpd="sng" w="15875">
            <a:solidFill>
              <a:schemeClr val="accent6"/>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rPr lang="en-GB" sz="1300">
                <a:solidFill>
                  <a:schemeClr val="dk1"/>
                </a:solidFill>
                <a:latin typeface="Calibri"/>
                <a:ea typeface="Calibri"/>
                <a:cs typeface="Calibri"/>
                <a:sym typeface="Calibri"/>
              </a:rPr>
              <a:t>Sufficiently specific and detailed to be able to identify practical action.</a:t>
            </a:r>
            <a:endParaRPr sz="1000"/>
          </a:p>
        </p:txBody>
      </p:sp>
      <p:sp>
        <p:nvSpPr>
          <p:cNvPr id="439" name="Google Shape;439;p64"/>
          <p:cNvSpPr txBox="1"/>
          <p:nvPr/>
        </p:nvSpPr>
        <p:spPr>
          <a:xfrm>
            <a:off x="6816067" y="3414365"/>
            <a:ext cx="2291882" cy="807914"/>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i="1" lang="en-GB" sz="1200" u="none" strike="noStrike">
                <a:solidFill>
                  <a:schemeClr val="lt1"/>
                </a:solidFill>
                <a:latin typeface="Google Sans"/>
                <a:ea typeface="Google Sans"/>
                <a:cs typeface="Google Sans"/>
                <a:sym typeface="Google Sans"/>
              </a:rPr>
              <a:t>"Everyone has the knowledge, opportunities, and confidence to protect and promote good mental health and wellbeing."</a:t>
            </a:r>
            <a:r>
              <a:rPr i="1" lang="en-GB" sz="1200">
                <a:solidFill>
                  <a:schemeClr val="lt1"/>
                </a:solidFill>
                <a:latin typeface="Calibri"/>
                <a:ea typeface="Calibri"/>
                <a:cs typeface="Calibri"/>
                <a:sym typeface="Calibri"/>
              </a:rPr>
              <a:t> </a:t>
            </a:r>
            <a:endParaRPr sz="1100"/>
          </a:p>
        </p:txBody>
      </p:sp>
      <p:sp>
        <p:nvSpPr>
          <p:cNvPr id="440" name="Google Shape;440;p64"/>
          <p:cNvSpPr/>
          <p:nvPr/>
        </p:nvSpPr>
        <p:spPr>
          <a:xfrm>
            <a:off x="2171688" y="2214800"/>
            <a:ext cx="291600" cy="4140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441" name="Google Shape;441;p64"/>
          <p:cNvSpPr/>
          <p:nvPr/>
        </p:nvSpPr>
        <p:spPr>
          <a:xfrm rot="3058315">
            <a:off x="6800429" y="2214811"/>
            <a:ext cx="291567" cy="413994"/>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442" name="Google Shape;442;p64"/>
          <p:cNvSpPr/>
          <p:nvPr/>
        </p:nvSpPr>
        <p:spPr>
          <a:xfrm>
            <a:off x="2708225" y="3256927"/>
            <a:ext cx="331200" cy="302400"/>
          </a:xfrm>
          <a:prstGeom prst="up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sp>
        <p:nvSpPr>
          <p:cNvPr id="448" name="Google Shape;448;p65"/>
          <p:cNvSpPr txBox="1"/>
          <p:nvPr>
            <p:ph type="title"/>
          </p:nvPr>
        </p:nvSpPr>
        <p:spPr>
          <a:xfrm>
            <a:off x="822960" y="214952"/>
            <a:ext cx="7543800" cy="1088068"/>
          </a:xfrm>
          <a:prstGeom prst="rect">
            <a:avLst/>
          </a:prstGeom>
          <a:noFill/>
          <a:ln>
            <a:noFill/>
          </a:ln>
        </p:spPr>
        <p:txBody>
          <a:bodyPr anchorCtr="0" anchor="b" bIns="34275" lIns="68575" spcFirstLastPara="1" rIns="68575" wrap="square" tIns="34275">
            <a:normAutofit/>
          </a:bodyPr>
          <a:lstStyle/>
          <a:p>
            <a:pPr indent="0" lvl="0" marL="0" rtl="0" algn="l">
              <a:lnSpc>
                <a:spcPct val="85000"/>
              </a:lnSpc>
              <a:spcBef>
                <a:spcPts val="0"/>
              </a:spcBef>
              <a:spcAft>
                <a:spcPts val="0"/>
              </a:spcAft>
              <a:buClr>
                <a:srgbClr val="3F3F3F"/>
              </a:buClr>
              <a:buSzPts val="3600"/>
              <a:buFont typeface="Calibri"/>
              <a:buNone/>
            </a:pPr>
            <a:r>
              <a:t/>
            </a:r>
            <a:endParaRPr/>
          </a:p>
        </p:txBody>
      </p:sp>
      <p:sp>
        <p:nvSpPr>
          <p:cNvPr id="449" name="Google Shape;449;p65"/>
          <p:cNvSpPr txBox="1"/>
          <p:nvPr/>
        </p:nvSpPr>
        <p:spPr>
          <a:xfrm>
            <a:off x="2286922" y="2433250"/>
            <a:ext cx="4573844" cy="276999"/>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pic>
        <p:nvPicPr>
          <p:cNvPr id="450" name="Google Shape;450;p65"/>
          <p:cNvPicPr preferRelativeResize="0"/>
          <p:nvPr/>
        </p:nvPicPr>
        <p:blipFill rotWithShape="1">
          <a:blip r:embed="rId3">
            <a:alphaModFix/>
          </a:blip>
          <a:srcRect b="0" l="0" r="0" t="0"/>
          <a:stretch/>
        </p:blipFill>
        <p:spPr>
          <a:xfrm>
            <a:off x="178263" y="100854"/>
            <a:ext cx="8208000" cy="4615916"/>
          </a:xfrm>
          <a:prstGeom prst="rect">
            <a:avLst/>
          </a:prstGeom>
          <a:noFill/>
          <a:ln>
            <a:noFill/>
          </a:ln>
        </p:spPr>
      </p:pic>
      <p:sp>
        <p:nvSpPr>
          <p:cNvPr id="451" name="Google Shape;451;p65"/>
          <p:cNvSpPr txBox="1"/>
          <p:nvPr/>
        </p:nvSpPr>
        <p:spPr>
          <a:xfrm>
            <a:off x="4719917" y="3379937"/>
            <a:ext cx="1543049" cy="1107996"/>
          </a:xfrm>
          <a:prstGeom prst="rect">
            <a:avLst/>
          </a:prstGeom>
          <a:solidFill>
            <a:schemeClr val="lt1"/>
          </a:solidFill>
          <a:ln cap="flat" cmpd="sng" w="9525">
            <a:solidFill>
              <a:schemeClr val="accent1"/>
            </a:solidFill>
            <a:prstDash val="solid"/>
            <a:round/>
            <a:headEnd len="sm" w="sm" type="none"/>
            <a:tailEnd len="sm" w="sm" type="none"/>
          </a:ln>
        </p:spPr>
        <p:txBody>
          <a:bodyPr anchorCtr="0" anchor="t" bIns="34275" lIns="68575" spcFirstLastPara="1" rIns="68575" wrap="square" tIns="34275">
            <a:spAutoFit/>
          </a:bodyPr>
          <a:lstStyle/>
          <a:p>
            <a:pPr indent="-215900" lvl="0" marL="215900" marR="0" rtl="0" algn="l">
              <a:spcBef>
                <a:spcPts val="0"/>
              </a:spcBef>
              <a:spcAft>
                <a:spcPts val="0"/>
              </a:spcAft>
              <a:buClr>
                <a:schemeClr val="dk1"/>
              </a:buClr>
              <a:buSzPts val="1400"/>
              <a:buFont typeface="Arial"/>
              <a:buChar char="•"/>
            </a:pPr>
            <a:r>
              <a:rPr lang="en-GB" sz="1400">
                <a:solidFill>
                  <a:schemeClr val="dk1"/>
                </a:solidFill>
                <a:latin typeface="Calibri"/>
                <a:ea typeface="Calibri"/>
                <a:cs typeface="Calibri"/>
                <a:sym typeface="Calibri"/>
              </a:rPr>
              <a:t>Universal</a:t>
            </a:r>
            <a:endParaRPr sz="1100"/>
          </a:p>
          <a:p>
            <a:pPr indent="-215900" lvl="0" marL="215900" marR="0" rtl="0" algn="l">
              <a:spcBef>
                <a:spcPts val="0"/>
              </a:spcBef>
              <a:spcAft>
                <a:spcPts val="0"/>
              </a:spcAft>
              <a:buClr>
                <a:schemeClr val="dk1"/>
              </a:buClr>
              <a:buSzPts val="1400"/>
              <a:buFont typeface="Arial"/>
              <a:buChar char="•"/>
            </a:pPr>
            <a:r>
              <a:rPr lang="en-GB" sz="1400">
                <a:solidFill>
                  <a:schemeClr val="dk1"/>
                </a:solidFill>
                <a:latin typeface="Calibri"/>
                <a:ea typeface="Calibri"/>
                <a:cs typeface="Calibri"/>
                <a:sym typeface="Calibri"/>
              </a:rPr>
              <a:t>Practical</a:t>
            </a:r>
            <a:endParaRPr sz="1100"/>
          </a:p>
          <a:p>
            <a:pPr indent="-215900" lvl="0" marL="215900" marR="0" rtl="0" algn="l">
              <a:spcBef>
                <a:spcPts val="0"/>
              </a:spcBef>
              <a:spcAft>
                <a:spcPts val="0"/>
              </a:spcAft>
              <a:buClr>
                <a:schemeClr val="dk1"/>
              </a:buClr>
              <a:buSzPts val="1400"/>
              <a:buFont typeface="Arial"/>
              <a:buChar char="•"/>
            </a:pPr>
            <a:r>
              <a:rPr lang="en-GB" sz="1400">
                <a:solidFill>
                  <a:schemeClr val="dk1"/>
                </a:solidFill>
                <a:latin typeface="Calibri"/>
                <a:ea typeface="Calibri"/>
                <a:cs typeface="Calibri"/>
                <a:sym typeface="Calibri"/>
              </a:rPr>
              <a:t>Not a measure, consequence or facilitator</a:t>
            </a:r>
            <a:endParaRPr sz="11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sp>
        <p:nvSpPr>
          <p:cNvPr id="457" name="Google Shape;457;p66"/>
          <p:cNvSpPr txBox="1"/>
          <p:nvPr/>
        </p:nvSpPr>
        <p:spPr>
          <a:xfrm>
            <a:off x="2286922" y="2433250"/>
            <a:ext cx="4573844" cy="276999"/>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pic>
        <p:nvPicPr>
          <p:cNvPr id="458" name="Google Shape;458;p66"/>
          <p:cNvPicPr preferRelativeResize="0"/>
          <p:nvPr/>
        </p:nvPicPr>
        <p:blipFill rotWithShape="1">
          <a:blip r:embed="rId3">
            <a:alphaModFix/>
          </a:blip>
          <a:srcRect b="0" l="0" r="0" t="0"/>
          <a:stretch/>
        </p:blipFill>
        <p:spPr>
          <a:xfrm>
            <a:off x="0" y="612662"/>
            <a:ext cx="9144000" cy="3918175"/>
          </a:xfrm>
          <a:prstGeom prst="rect">
            <a:avLst/>
          </a:prstGeom>
          <a:noFill/>
          <a:ln>
            <a:noFill/>
          </a:ln>
        </p:spPr>
      </p:pic>
      <p:pic>
        <p:nvPicPr>
          <p:cNvPr id="459" name="Google Shape;459;p66"/>
          <p:cNvPicPr preferRelativeResize="0"/>
          <p:nvPr/>
        </p:nvPicPr>
        <p:blipFill rotWithShape="1">
          <a:blip r:embed="rId3">
            <a:alphaModFix/>
          </a:blip>
          <a:srcRect b="0" l="0" r="0" t="0"/>
          <a:stretch/>
        </p:blipFill>
        <p:spPr>
          <a:xfrm>
            <a:off x="0" y="612662"/>
            <a:ext cx="9144000" cy="39181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64" name="Shape 464"/>
        <p:cNvGrpSpPr/>
        <p:nvPr/>
      </p:nvGrpSpPr>
      <p:grpSpPr>
        <a:xfrm>
          <a:off x="0" y="0"/>
          <a:ext cx="0" cy="0"/>
          <a:chOff x="0" y="0"/>
          <a:chExt cx="0" cy="0"/>
        </a:xfrm>
      </p:grpSpPr>
      <p:sp>
        <p:nvSpPr>
          <p:cNvPr id="465" name="Google Shape;465;p67"/>
          <p:cNvSpPr/>
          <p:nvPr/>
        </p:nvSpPr>
        <p:spPr>
          <a:xfrm>
            <a:off x="0" y="0"/>
            <a:ext cx="9144000" cy="5143500"/>
          </a:xfrm>
          <a:prstGeom prst="rect">
            <a:avLst/>
          </a:prstGeom>
          <a:solidFill>
            <a:schemeClr val="accen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66" name="Google Shape;466;p67"/>
          <p:cNvSpPr/>
          <p:nvPr/>
        </p:nvSpPr>
        <p:spPr>
          <a:xfrm>
            <a:off x="344043" y="342900"/>
            <a:ext cx="8455914" cy="44577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67" name="Google Shape;467;p67"/>
          <p:cNvSpPr/>
          <p:nvPr/>
        </p:nvSpPr>
        <p:spPr>
          <a:xfrm>
            <a:off x="392049" y="390906"/>
            <a:ext cx="8359902" cy="4361688"/>
          </a:xfrm>
          <a:prstGeom prst="rect">
            <a:avLst/>
          </a:prstGeom>
          <a:solidFill>
            <a:srgbClr val="FFFFF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id="468" name="Google Shape;468;p67"/>
          <p:cNvPicPr preferRelativeResize="0"/>
          <p:nvPr/>
        </p:nvPicPr>
        <p:blipFill rotWithShape="1">
          <a:blip r:embed="rId3">
            <a:alphaModFix/>
          </a:blip>
          <a:srcRect b="0" l="0" r="0" t="0"/>
          <a:stretch/>
        </p:blipFill>
        <p:spPr>
          <a:xfrm>
            <a:off x="474145" y="2071971"/>
            <a:ext cx="2411659" cy="1356558"/>
          </a:xfrm>
          <a:prstGeom prst="rect">
            <a:avLst/>
          </a:prstGeom>
          <a:noFill/>
          <a:ln>
            <a:noFill/>
          </a:ln>
        </p:spPr>
      </p:pic>
      <p:pic>
        <p:nvPicPr>
          <p:cNvPr id="469" name="Google Shape;469;p67"/>
          <p:cNvPicPr preferRelativeResize="0"/>
          <p:nvPr/>
        </p:nvPicPr>
        <p:blipFill rotWithShape="1">
          <a:blip r:embed="rId4">
            <a:alphaModFix/>
          </a:blip>
          <a:srcRect b="0" l="31219" r="6390" t="15114"/>
          <a:stretch/>
        </p:blipFill>
        <p:spPr>
          <a:xfrm>
            <a:off x="2564751" y="506685"/>
            <a:ext cx="6211203" cy="44577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sp>
        <p:nvSpPr>
          <p:cNvPr id="475" name="Google Shape;475;p68"/>
          <p:cNvSpPr txBox="1"/>
          <p:nvPr/>
        </p:nvSpPr>
        <p:spPr>
          <a:xfrm>
            <a:off x="1475863" y="132901"/>
            <a:ext cx="9052003" cy="1088068"/>
          </a:xfrm>
          <a:prstGeom prst="rect">
            <a:avLst/>
          </a:prstGeom>
          <a:noFill/>
          <a:ln>
            <a:noFill/>
          </a:ln>
        </p:spPr>
        <p:txBody>
          <a:bodyPr anchorCtr="0" anchor="t" bIns="34275" lIns="68575" spcFirstLastPara="1" rIns="68575" wrap="square" tIns="34275">
            <a:noAutofit/>
          </a:bodyPr>
          <a:lstStyle/>
          <a:p>
            <a:pPr indent="0" lvl="0" marL="0" marR="0" rtl="0" algn="l">
              <a:lnSpc>
                <a:spcPct val="85000"/>
              </a:lnSpc>
              <a:spcBef>
                <a:spcPts val="0"/>
              </a:spcBef>
              <a:spcAft>
                <a:spcPts val="0"/>
              </a:spcAft>
              <a:buClr>
                <a:srgbClr val="3F3F3F"/>
              </a:buClr>
              <a:buSzPts val="3600"/>
              <a:buFont typeface="Calibri"/>
              <a:buNone/>
            </a:pPr>
            <a:r>
              <a:rPr lang="en-GB" sz="3600">
                <a:solidFill>
                  <a:srgbClr val="3F3F3F"/>
                </a:solidFill>
                <a:latin typeface="Calibri"/>
                <a:ea typeface="Calibri"/>
                <a:cs typeface="Calibri"/>
                <a:sym typeface="Calibri"/>
              </a:rPr>
              <a:t>Examples of application in practice</a:t>
            </a:r>
            <a:endParaRPr sz="3600">
              <a:solidFill>
                <a:srgbClr val="3F3F3F"/>
              </a:solidFill>
              <a:latin typeface="Calibri"/>
              <a:ea typeface="Calibri"/>
              <a:cs typeface="Calibri"/>
              <a:sym typeface="Calibri"/>
            </a:endParaRPr>
          </a:p>
        </p:txBody>
      </p:sp>
      <p:pic>
        <p:nvPicPr>
          <p:cNvPr id="476" name="Google Shape;476;p68"/>
          <p:cNvPicPr preferRelativeResize="0"/>
          <p:nvPr/>
        </p:nvPicPr>
        <p:blipFill rotWithShape="1">
          <a:blip r:embed="rId3">
            <a:alphaModFix/>
          </a:blip>
          <a:srcRect b="0" l="31219" r="6390" t="15873"/>
          <a:stretch/>
        </p:blipFill>
        <p:spPr>
          <a:xfrm>
            <a:off x="1269241" y="658715"/>
            <a:ext cx="6083454" cy="4327073"/>
          </a:xfrm>
          <a:prstGeom prst="rect">
            <a:avLst/>
          </a:prstGeom>
          <a:noFill/>
          <a:ln>
            <a:noFill/>
          </a:ln>
        </p:spPr>
      </p:pic>
      <p:pic>
        <p:nvPicPr>
          <p:cNvPr id="477" name="Google Shape;477;p68"/>
          <p:cNvPicPr preferRelativeResize="0"/>
          <p:nvPr/>
        </p:nvPicPr>
        <p:blipFill rotWithShape="1">
          <a:blip r:embed="rId4">
            <a:alphaModFix/>
          </a:blip>
          <a:srcRect b="0" l="0" r="0" t="0"/>
          <a:stretch/>
        </p:blipFill>
        <p:spPr>
          <a:xfrm>
            <a:off x="8579" y="2281088"/>
            <a:ext cx="2521324" cy="1048440"/>
          </a:xfrm>
          <a:prstGeom prst="rect">
            <a:avLst/>
          </a:prstGeom>
          <a:noFill/>
          <a:ln>
            <a:noFill/>
          </a:ln>
        </p:spPr>
      </p:pic>
      <p:cxnSp>
        <p:nvCxnSpPr>
          <p:cNvPr id="478" name="Google Shape;478;p68"/>
          <p:cNvCxnSpPr/>
          <p:nvPr/>
        </p:nvCxnSpPr>
        <p:spPr>
          <a:xfrm>
            <a:off x="2529903" y="2571750"/>
            <a:ext cx="1625967" cy="856177"/>
          </a:xfrm>
          <a:prstGeom prst="straightConnector1">
            <a:avLst/>
          </a:prstGeom>
          <a:noFill/>
          <a:ln cap="flat" cmpd="sng" w="28575">
            <a:solidFill>
              <a:schemeClr val="dk1"/>
            </a:solidFill>
            <a:prstDash val="solid"/>
            <a:round/>
            <a:headEnd len="sm" w="sm" type="none"/>
            <a:tailEnd len="med" w="med" type="triangle"/>
          </a:ln>
        </p:spPr>
      </p:cxnSp>
      <p:cxnSp>
        <p:nvCxnSpPr>
          <p:cNvPr id="479" name="Google Shape;479;p68"/>
          <p:cNvCxnSpPr/>
          <p:nvPr/>
        </p:nvCxnSpPr>
        <p:spPr>
          <a:xfrm>
            <a:off x="1328675" y="1025861"/>
            <a:ext cx="1767243" cy="1268777"/>
          </a:xfrm>
          <a:prstGeom prst="straightConnector1">
            <a:avLst/>
          </a:prstGeom>
          <a:noFill/>
          <a:ln cap="flat" cmpd="sng" w="28575">
            <a:solidFill>
              <a:schemeClr val="dk1"/>
            </a:solidFill>
            <a:prstDash val="solid"/>
            <a:round/>
            <a:headEnd len="sm" w="sm" type="none"/>
            <a:tailEnd len="med" w="med" type="triangle"/>
          </a:ln>
        </p:spPr>
      </p:cxnSp>
      <p:cxnSp>
        <p:nvCxnSpPr>
          <p:cNvPr id="480" name="Google Shape;480;p68"/>
          <p:cNvCxnSpPr/>
          <p:nvPr/>
        </p:nvCxnSpPr>
        <p:spPr>
          <a:xfrm flipH="1">
            <a:off x="4953530" y="1837184"/>
            <a:ext cx="2342056" cy="133685"/>
          </a:xfrm>
          <a:prstGeom prst="straightConnector1">
            <a:avLst/>
          </a:prstGeom>
          <a:noFill/>
          <a:ln cap="flat" cmpd="sng" w="28575">
            <a:solidFill>
              <a:schemeClr val="dk1"/>
            </a:solidFill>
            <a:prstDash val="solid"/>
            <a:round/>
            <a:headEnd len="sm" w="sm" type="none"/>
            <a:tailEnd len="med" w="med" type="triangle"/>
          </a:ln>
        </p:spPr>
      </p:cxnSp>
      <p:pic>
        <p:nvPicPr>
          <p:cNvPr descr="A person standing in a room with a table with papers and a sign&#10;&#10;AI-generated content may be incorrect." id="481" name="Google Shape;481;p68"/>
          <p:cNvPicPr preferRelativeResize="0"/>
          <p:nvPr/>
        </p:nvPicPr>
        <p:blipFill rotWithShape="1">
          <a:blip r:embed="rId5">
            <a:alphaModFix/>
          </a:blip>
          <a:srcRect b="0" l="25274" r="0" t="24119"/>
          <a:stretch/>
        </p:blipFill>
        <p:spPr>
          <a:xfrm>
            <a:off x="130207" y="214538"/>
            <a:ext cx="1198469" cy="1622646"/>
          </a:xfrm>
          <a:prstGeom prst="rect">
            <a:avLst/>
          </a:prstGeom>
          <a:noFill/>
          <a:ln>
            <a:noFill/>
          </a:ln>
        </p:spPr>
      </p:pic>
      <p:sp>
        <p:nvSpPr>
          <p:cNvPr id="482" name="Google Shape;482;p68"/>
          <p:cNvSpPr txBox="1"/>
          <p:nvPr/>
        </p:nvSpPr>
        <p:spPr>
          <a:xfrm>
            <a:off x="1238849" y="1219244"/>
            <a:ext cx="1301004" cy="392415"/>
          </a:xfrm>
          <a:prstGeom prst="rect">
            <a:avLst/>
          </a:prstGeom>
          <a:solidFill>
            <a:schemeClr val="lt1"/>
          </a:solidFill>
          <a:ln cap="flat" cmpd="sng" w="9525">
            <a:solidFill>
              <a:schemeClr val="dk1"/>
            </a:solidFill>
            <a:prstDash val="solid"/>
            <a:round/>
            <a:headEnd len="sm" w="sm" type="none"/>
            <a:tailEnd len="sm" w="sm" type="none"/>
          </a:ln>
        </p:spPr>
        <p:txBody>
          <a:bodyPr anchorCtr="0" anchor="t" bIns="34275" lIns="68575" spcFirstLastPara="1" rIns="68575" wrap="square" tIns="34275">
            <a:spAutoFit/>
          </a:bodyPr>
          <a:lstStyle/>
          <a:p>
            <a:pPr indent="0" lvl="0" marL="0" marR="0" rtl="0" algn="l">
              <a:spcBef>
                <a:spcPts val="0"/>
              </a:spcBef>
              <a:spcAft>
                <a:spcPts val="0"/>
              </a:spcAft>
              <a:buNone/>
            </a:pPr>
            <a:r>
              <a:rPr lang="en-GB" sz="1100">
                <a:solidFill>
                  <a:schemeClr val="dk1"/>
                </a:solidFill>
                <a:latin typeface="Calibri"/>
                <a:ea typeface="Calibri"/>
                <a:cs typeface="Calibri"/>
                <a:sym typeface="Calibri"/>
              </a:rPr>
              <a:t>Welsh Language &amp; Culture &amp; Wellbeing</a:t>
            </a:r>
            <a:endParaRPr sz="1100">
              <a:solidFill>
                <a:schemeClr val="dk1"/>
              </a:solidFill>
              <a:latin typeface="Calibri"/>
              <a:ea typeface="Calibri"/>
              <a:cs typeface="Calibri"/>
              <a:sym typeface="Calibri"/>
            </a:endParaRPr>
          </a:p>
        </p:txBody>
      </p:sp>
      <p:pic>
        <p:nvPicPr>
          <p:cNvPr id="483" name="Google Shape;483;p68"/>
          <p:cNvPicPr preferRelativeResize="0"/>
          <p:nvPr/>
        </p:nvPicPr>
        <p:blipFill rotWithShape="1">
          <a:blip r:embed="rId6">
            <a:alphaModFix/>
          </a:blip>
          <a:srcRect b="0" l="0" r="0" t="0"/>
          <a:stretch/>
        </p:blipFill>
        <p:spPr>
          <a:xfrm>
            <a:off x="6204175" y="3422321"/>
            <a:ext cx="2530710" cy="1181822"/>
          </a:xfrm>
          <a:prstGeom prst="rect">
            <a:avLst/>
          </a:prstGeom>
          <a:noFill/>
          <a:ln>
            <a:noFill/>
          </a:ln>
        </p:spPr>
      </p:pic>
      <p:cxnSp>
        <p:nvCxnSpPr>
          <p:cNvPr id="484" name="Google Shape;484;p68"/>
          <p:cNvCxnSpPr>
            <a:stCxn id="483" idx="1"/>
          </p:cNvCxnSpPr>
          <p:nvPr/>
        </p:nvCxnSpPr>
        <p:spPr>
          <a:xfrm rot="10800000">
            <a:off x="4903976" y="3580032"/>
            <a:ext cx="1300200" cy="433200"/>
          </a:xfrm>
          <a:prstGeom prst="straightConnector1">
            <a:avLst/>
          </a:prstGeom>
          <a:noFill/>
          <a:ln cap="flat" cmpd="sng" w="28575">
            <a:solidFill>
              <a:schemeClr val="dk1"/>
            </a:solidFill>
            <a:prstDash val="solid"/>
            <a:round/>
            <a:headEnd len="sm" w="sm" type="none"/>
            <a:tailEnd len="med" w="med" type="triangle"/>
          </a:ln>
        </p:spPr>
      </p:cxnSp>
      <p:cxnSp>
        <p:nvCxnSpPr>
          <p:cNvPr id="485" name="Google Shape;485;p68"/>
          <p:cNvCxnSpPr>
            <a:stCxn id="483" idx="0"/>
          </p:cNvCxnSpPr>
          <p:nvPr/>
        </p:nvCxnSpPr>
        <p:spPr>
          <a:xfrm rot="10800000">
            <a:off x="4988230" y="2171921"/>
            <a:ext cx="2481300" cy="1250400"/>
          </a:xfrm>
          <a:prstGeom prst="straightConnector1">
            <a:avLst/>
          </a:prstGeom>
          <a:noFill/>
          <a:ln cap="flat" cmpd="sng" w="28575">
            <a:solidFill>
              <a:schemeClr val="dk1"/>
            </a:solidFill>
            <a:prstDash val="solid"/>
            <a:round/>
            <a:headEnd len="sm" w="sm" type="none"/>
            <a:tailEnd len="med" w="med" type="triangle"/>
          </a:ln>
        </p:spPr>
      </p:cxnSp>
      <p:grpSp>
        <p:nvGrpSpPr>
          <p:cNvPr id="486" name="Google Shape;486;p68"/>
          <p:cNvGrpSpPr/>
          <p:nvPr/>
        </p:nvGrpSpPr>
        <p:grpSpPr>
          <a:xfrm>
            <a:off x="0" y="3877278"/>
            <a:ext cx="2430000" cy="810000"/>
            <a:chOff x="0" y="1589133"/>
            <a:chExt cx="12192000" cy="3679733"/>
          </a:xfrm>
        </p:grpSpPr>
        <p:pic>
          <p:nvPicPr>
            <p:cNvPr id="487" name="Google Shape;487;p68"/>
            <p:cNvPicPr preferRelativeResize="0"/>
            <p:nvPr/>
          </p:nvPicPr>
          <p:blipFill rotWithShape="1">
            <a:blip r:embed="rId7">
              <a:alphaModFix/>
            </a:blip>
            <a:srcRect b="0" l="0" r="0" t="0"/>
            <a:stretch/>
          </p:blipFill>
          <p:spPr>
            <a:xfrm>
              <a:off x="0" y="1589133"/>
              <a:ext cx="12192000" cy="3679733"/>
            </a:xfrm>
            <a:prstGeom prst="rect">
              <a:avLst/>
            </a:prstGeom>
            <a:noFill/>
            <a:ln>
              <a:noFill/>
            </a:ln>
          </p:spPr>
        </p:pic>
        <p:pic>
          <p:nvPicPr>
            <p:cNvPr id="488" name="Google Shape;488;p68"/>
            <p:cNvPicPr preferRelativeResize="0"/>
            <p:nvPr/>
          </p:nvPicPr>
          <p:blipFill rotWithShape="1">
            <a:blip r:embed="rId8">
              <a:alphaModFix/>
            </a:blip>
            <a:srcRect b="0" l="0" r="0" t="0"/>
            <a:stretch/>
          </p:blipFill>
          <p:spPr>
            <a:xfrm>
              <a:off x="17929" y="1620009"/>
              <a:ext cx="1897138" cy="1010976"/>
            </a:xfrm>
            <a:prstGeom prst="rect">
              <a:avLst/>
            </a:prstGeom>
            <a:noFill/>
            <a:ln>
              <a:noFill/>
            </a:ln>
          </p:spPr>
        </p:pic>
      </p:grpSp>
      <p:cxnSp>
        <p:nvCxnSpPr>
          <p:cNvPr id="489" name="Google Shape;489;p68"/>
          <p:cNvCxnSpPr/>
          <p:nvPr/>
        </p:nvCxnSpPr>
        <p:spPr>
          <a:xfrm flipH="1" rot="10800000">
            <a:off x="2430000" y="3758358"/>
            <a:ext cx="1725870" cy="598489"/>
          </a:xfrm>
          <a:prstGeom prst="straightConnector1">
            <a:avLst/>
          </a:prstGeom>
          <a:noFill/>
          <a:ln cap="flat" cmpd="sng" w="28575">
            <a:solidFill>
              <a:schemeClr val="dk1"/>
            </a:solidFill>
            <a:prstDash val="solid"/>
            <a:round/>
            <a:headEnd len="sm" w="sm" type="none"/>
            <a:tailEnd len="med" w="med" type="triangle"/>
          </a:ln>
        </p:spPr>
      </p:cxnSp>
      <p:pic>
        <p:nvPicPr>
          <p:cNvPr id="490" name="Google Shape;490;p68"/>
          <p:cNvPicPr preferRelativeResize="0"/>
          <p:nvPr/>
        </p:nvPicPr>
        <p:blipFill rotWithShape="1">
          <a:blip r:embed="rId9">
            <a:alphaModFix/>
          </a:blip>
          <a:srcRect b="0" l="0" r="0" t="0"/>
          <a:stretch/>
        </p:blipFill>
        <p:spPr>
          <a:xfrm>
            <a:off x="6400086" y="782024"/>
            <a:ext cx="2783494" cy="1068862"/>
          </a:xfrm>
          <a:prstGeom prst="rect">
            <a:avLst/>
          </a:prstGeom>
          <a:noFill/>
          <a:ln>
            <a:noFill/>
          </a:ln>
        </p:spPr>
      </p:pic>
      <p:cxnSp>
        <p:nvCxnSpPr>
          <p:cNvPr id="491" name="Google Shape;491;p68"/>
          <p:cNvCxnSpPr/>
          <p:nvPr/>
        </p:nvCxnSpPr>
        <p:spPr>
          <a:xfrm rot="10800000">
            <a:off x="5170692" y="965433"/>
            <a:ext cx="1214411" cy="94661"/>
          </a:xfrm>
          <a:prstGeom prst="straightConnector1">
            <a:avLst/>
          </a:prstGeom>
          <a:noFill/>
          <a:ln cap="flat" cmpd="sng" w="28575">
            <a:solidFill>
              <a:schemeClr val="dk1"/>
            </a:solidFill>
            <a:prstDash val="solid"/>
            <a:round/>
            <a:headEnd len="sm" w="sm" type="none"/>
            <a:tailEnd len="med" w="med" type="triangle"/>
          </a:ln>
        </p:spPr>
      </p:cxnSp>
      <p:cxnSp>
        <p:nvCxnSpPr>
          <p:cNvPr id="492" name="Google Shape;492;p68"/>
          <p:cNvCxnSpPr/>
          <p:nvPr/>
        </p:nvCxnSpPr>
        <p:spPr>
          <a:xfrm flipH="1">
            <a:off x="4825084" y="1126262"/>
            <a:ext cx="1560019" cy="769297"/>
          </a:xfrm>
          <a:prstGeom prst="straightConnector1">
            <a:avLst/>
          </a:prstGeom>
          <a:noFill/>
          <a:ln cap="flat" cmpd="sng" w="28575">
            <a:solidFill>
              <a:schemeClr val="dk1"/>
            </a:solidFill>
            <a:prstDash val="solid"/>
            <a:round/>
            <a:headEnd len="sm" w="sm" type="none"/>
            <a:tailEnd len="med" w="med" type="triangle"/>
          </a:ln>
        </p:spPr>
      </p:cxnSp>
      <p:pic>
        <p:nvPicPr>
          <p:cNvPr id="493" name="Google Shape;493;p68"/>
          <p:cNvPicPr preferRelativeResize="0"/>
          <p:nvPr/>
        </p:nvPicPr>
        <p:blipFill rotWithShape="1">
          <a:blip r:embed="rId10">
            <a:alphaModFix/>
          </a:blip>
          <a:srcRect b="0" l="0" r="0" t="0"/>
          <a:stretch/>
        </p:blipFill>
        <p:spPr>
          <a:xfrm>
            <a:off x="6164708" y="1450853"/>
            <a:ext cx="3003890" cy="128715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9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9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490"/>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
                                          </p:stCondLst>
                                        </p:cTn>
                                        <p:tgtEl>
                                          <p:spTgt spid="491"/>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
                                          </p:stCondLst>
                                        </p:cTn>
                                        <p:tgtEl>
                                          <p:spTgt spid="492"/>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8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7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482"/>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
                                          </p:stCondLst>
                                        </p:cTn>
                                        <p:tgtEl>
                                          <p:spTgt spid="481"/>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
                                          </p:stCondLst>
                                        </p:cTn>
                                        <p:tgtEl>
                                          <p:spTgt spid="479"/>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8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493"/>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
                                          </p:stCondLst>
                                        </p:cTn>
                                        <p:tgtEl>
                                          <p:spTgt spid="480"/>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7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8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8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8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51"/>
          <p:cNvSpPr txBox="1"/>
          <p:nvPr>
            <p:ph type="title"/>
          </p:nvPr>
        </p:nvSpPr>
        <p:spPr>
          <a:xfrm>
            <a:off x="198032" y="104661"/>
            <a:ext cx="7886700" cy="994172"/>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Play"/>
              <a:buNone/>
            </a:pPr>
            <a:r>
              <a:rPr b="1" lang="en-GB" sz="2400">
                <a:latin typeface="Arial"/>
                <a:ea typeface="Arial"/>
                <a:cs typeface="Arial"/>
                <a:sym typeface="Arial"/>
              </a:rPr>
              <a:t>Introductions </a:t>
            </a:r>
            <a:br>
              <a:rPr b="1" lang="en-GB" sz="2400">
                <a:latin typeface="Arial"/>
                <a:ea typeface="Arial"/>
                <a:cs typeface="Arial"/>
                <a:sym typeface="Arial"/>
              </a:rPr>
            </a:br>
            <a:r>
              <a:rPr b="1" lang="en-GB" sz="2400">
                <a:latin typeface="Arial"/>
                <a:ea typeface="Arial"/>
                <a:cs typeface="Arial"/>
                <a:sym typeface="Arial"/>
              </a:rPr>
              <a:t>(&amp; Acknowledgements)</a:t>
            </a:r>
            <a:endParaRPr b="1" sz="2400">
              <a:latin typeface="Arial"/>
              <a:ea typeface="Arial"/>
              <a:cs typeface="Arial"/>
              <a:sym typeface="Arial"/>
            </a:endParaRPr>
          </a:p>
        </p:txBody>
      </p:sp>
      <p:pic>
        <p:nvPicPr>
          <p:cNvPr id="303" name="Google Shape;303;p51"/>
          <p:cNvPicPr preferRelativeResize="0"/>
          <p:nvPr/>
        </p:nvPicPr>
        <p:blipFill rotWithShape="1">
          <a:blip r:embed="rId3">
            <a:alphaModFix/>
          </a:blip>
          <a:srcRect b="0" l="0" r="0" t="0"/>
          <a:stretch/>
        </p:blipFill>
        <p:spPr>
          <a:xfrm>
            <a:off x="5058787" y="397691"/>
            <a:ext cx="1342910" cy="1514908"/>
          </a:xfrm>
          <a:prstGeom prst="rect">
            <a:avLst/>
          </a:prstGeom>
          <a:noFill/>
          <a:ln>
            <a:noFill/>
          </a:ln>
        </p:spPr>
      </p:pic>
      <p:pic>
        <p:nvPicPr>
          <p:cNvPr id="304" name="Google Shape;304;p51"/>
          <p:cNvPicPr preferRelativeResize="0"/>
          <p:nvPr/>
        </p:nvPicPr>
        <p:blipFill rotWithShape="1">
          <a:blip r:embed="rId4">
            <a:alphaModFix/>
          </a:blip>
          <a:srcRect b="0" l="16575" r="14742" t="0"/>
          <a:stretch/>
        </p:blipFill>
        <p:spPr>
          <a:xfrm>
            <a:off x="2228904" y="1726715"/>
            <a:ext cx="1639228" cy="1507742"/>
          </a:xfrm>
          <a:prstGeom prst="rect">
            <a:avLst/>
          </a:prstGeom>
          <a:noFill/>
          <a:ln>
            <a:noFill/>
          </a:ln>
        </p:spPr>
      </p:pic>
      <p:pic>
        <p:nvPicPr>
          <p:cNvPr id="305" name="Google Shape;305;p51"/>
          <p:cNvPicPr preferRelativeResize="0"/>
          <p:nvPr/>
        </p:nvPicPr>
        <p:blipFill rotWithShape="1">
          <a:blip r:embed="rId5">
            <a:alphaModFix/>
          </a:blip>
          <a:srcRect b="0" l="0" r="0" t="0"/>
          <a:stretch/>
        </p:blipFill>
        <p:spPr>
          <a:xfrm>
            <a:off x="198031" y="1201112"/>
            <a:ext cx="1514906" cy="1490668"/>
          </a:xfrm>
          <a:prstGeom prst="rect">
            <a:avLst/>
          </a:prstGeom>
          <a:noFill/>
          <a:ln>
            <a:noFill/>
          </a:ln>
        </p:spPr>
      </p:pic>
      <p:pic>
        <p:nvPicPr>
          <p:cNvPr id="306" name="Google Shape;306;p51"/>
          <p:cNvPicPr preferRelativeResize="0"/>
          <p:nvPr/>
        </p:nvPicPr>
        <p:blipFill rotWithShape="1">
          <a:blip r:embed="rId6">
            <a:alphaModFix/>
          </a:blip>
          <a:srcRect b="0" l="0" r="0" t="0"/>
          <a:stretch/>
        </p:blipFill>
        <p:spPr>
          <a:xfrm>
            <a:off x="7105564" y="431539"/>
            <a:ext cx="1514906" cy="1514906"/>
          </a:xfrm>
          <a:prstGeom prst="rect">
            <a:avLst/>
          </a:prstGeom>
          <a:noFill/>
          <a:ln>
            <a:noFill/>
          </a:ln>
        </p:spPr>
      </p:pic>
      <p:pic>
        <p:nvPicPr>
          <p:cNvPr id="307" name="Google Shape;307;p51"/>
          <p:cNvPicPr preferRelativeResize="0"/>
          <p:nvPr/>
        </p:nvPicPr>
        <p:blipFill rotWithShape="1">
          <a:blip r:embed="rId7">
            <a:alphaModFix/>
          </a:blip>
          <a:srcRect b="0" l="0" r="0" t="0"/>
          <a:stretch/>
        </p:blipFill>
        <p:spPr>
          <a:xfrm>
            <a:off x="4612269" y="2595460"/>
            <a:ext cx="1333283" cy="1512272"/>
          </a:xfrm>
          <a:prstGeom prst="rect">
            <a:avLst/>
          </a:prstGeom>
          <a:noFill/>
          <a:ln>
            <a:noFill/>
          </a:ln>
        </p:spPr>
      </p:pic>
      <p:pic>
        <p:nvPicPr>
          <p:cNvPr id="308" name="Google Shape;308;p51"/>
          <p:cNvPicPr preferRelativeResize="0"/>
          <p:nvPr/>
        </p:nvPicPr>
        <p:blipFill rotWithShape="1">
          <a:blip r:embed="rId8">
            <a:alphaModFix/>
          </a:blip>
          <a:srcRect b="0" l="0" r="0" t="0"/>
          <a:stretch/>
        </p:blipFill>
        <p:spPr>
          <a:xfrm>
            <a:off x="7105564" y="2916054"/>
            <a:ext cx="1470496" cy="1514907"/>
          </a:xfrm>
          <a:prstGeom prst="rect">
            <a:avLst/>
          </a:prstGeom>
          <a:noFill/>
          <a:ln>
            <a:noFill/>
          </a:ln>
        </p:spPr>
      </p:pic>
      <p:sp>
        <p:nvSpPr>
          <p:cNvPr id="309" name="Google Shape;309;p51"/>
          <p:cNvSpPr txBox="1"/>
          <p:nvPr/>
        </p:nvSpPr>
        <p:spPr>
          <a:xfrm>
            <a:off x="4564889" y="1995825"/>
            <a:ext cx="2321100" cy="4695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0" i="0" lang="en-GB" sz="1300" u="none" cap="none" strike="noStrike">
                <a:solidFill>
                  <a:schemeClr val="dk1"/>
                </a:solidFill>
                <a:latin typeface="Arial"/>
                <a:ea typeface="Arial"/>
                <a:cs typeface="Arial"/>
                <a:sym typeface="Arial"/>
              </a:rPr>
              <a:t>Andrew Kemp, speaker 1,</a:t>
            </a:r>
            <a:endParaRPr sz="1000"/>
          </a:p>
          <a:p>
            <a:pPr indent="0" lvl="0" marL="0" marR="0" rtl="0" algn="ctr">
              <a:spcBef>
                <a:spcPts val="0"/>
              </a:spcBef>
              <a:spcAft>
                <a:spcPts val="0"/>
              </a:spcAft>
              <a:buNone/>
            </a:pPr>
            <a:r>
              <a:rPr b="0" i="0" lang="en-GB" sz="1300" u="none" cap="none" strike="noStrike">
                <a:solidFill>
                  <a:schemeClr val="dk1"/>
                </a:solidFill>
                <a:latin typeface="Arial"/>
                <a:ea typeface="Arial"/>
                <a:cs typeface="Arial"/>
                <a:sym typeface="Arial"/>
              </a:rPr>
              <a:t>Professor of Psychology</a:t>
            </a:r>
            <a:endParaRPr sz="1000"/>
          </a:p>
        </p:txBody>
      </p:sp>
      <p:sp>
        <p:nvSpPr>
          <p:cNvPr id="310" name="Google Shape;310;p51"/>
          <p:cNvSpPr txBox="1"/>
          <p:nvPr/>
        </p:nvSpPr>
        <p:spPr>
          <a:xfrm>
            <a:off x="6954420" y="1995837"/>
            <a:ext cx="1929900" cy="4695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0" i="0" lang="en-GB" sz="1300" u="none" cap="none" strike="noStrike">
                <a:solidFill>
                  <a:schemeClr val="dk1"/>
                </a:solidFill>
                <a:latin typeface="Arial"/>
                <a:ea typeface="Arial"/>
                <a:cs typeface="Arial"/>
                <a:sym typeface="Arial"/>
              </a:rPr>
              <a:t>Lowri Wilkie, </a:t>
            </a:r>
            <a:endParaRPr sz="1000"/>
          </a:p>
          <a:p>
            <a:pPr indent="0" lvl="0" marL="0" marR="0" rtl="0" algn="ctr">
              <a:spcBef>
                <a:spcPts val="0"/>
              </a:spcBef>
              <a:spcAft>
                <a:spcPts val="0"/>
              </a:spcAft>
              <a:buNone/>
            </a:pPr>
            <a:r>
              <a:rPr b="0" i="0" lang="en-GB" sz="1300" u="none" cap="none" strike="noStrike">
                <a:solidFill>
                  <a:schemeClr val="dk1"/>
                </a:solidFill>
                <a:latin typeface="Arial"/>
                <a:ea typeface="Arial"/>
                <a:cs typeface="Arial"/>
                <a:sym typeface="Arial"/>
              </a:rPr>
              <a:t>Postdoctoral researcher</a:t>
            </a:r>
            <a:endParaRPr sz="1000"/>
          </a:p>
        </p:txBody>
      </p:sp>
      <p:sp>
        <p:nvSpPr>
          <p:cNvPr id="311" name="Google Shape;311;p51"/>
          <p:cNvSpPr txBox="1"/>
          <p:nvPr/>
        </p:nvSpPr>
        <p:spPr>
          <a:xfrm>
            <a:off x="48712" y="2794058"/>
            <a:ext cx="1914300" cy="4695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0" i="0" lang="en-GB" sz="1300" u="none" cap="none" strike="noStrike">
                <a:solidFill>
                  <a:schemeClr val="dk1"/>
                </a:solidFill>
                <a:latin typeface="Arial"/>
                <a:ea typeface="Arial"/>
                <a:cs typeface="Arial"/>
                <a:sym typeface="Arial"/>
              </a:rPr>
              <a:t>Kelly Davies, speaker 2,</a:t>
            </a:r>
            <a:endParaRPr sz="1000"/>
          </a:p>
          <a:p>
            <a:pPr indent="0" lvl="0" marL="0" marR="0" rtl="0" algn="ctr">
              <a:spcBef>
                <a:spcPts val="0"/>
              </a:spcBef>
              <a:spcAft>
                <a:spcPts val="0"/>
              </a:spcAft>
              <a:buNone/>
            </a:pPr>
            <a:r>
              <a:rPr b="0" i="0" lang="en-GB" sz="1300" u="none" cap="none" strike="noStrike">
                <a:solidFill>
                  <a:schemeClr val="dk1"/>
                </a:solidFill>
                <a:latin typeface="Arial"/>
                <a:ea typeface="Arial"/>
                <a:cs typeface="Arial"/>
                <a:sym typeface="Arial"/>
              </a:rPr>
              <a:t>Coach &amp; PhD candidate</a:t>
            </a:r>
            <a:endParaRPr sz="1000"/>
          </a:p>
        </p:txBody>
      </p:sp>
      <p:sp>
        <p:nvSpPr>
          <p:cNvPr id="312" name="Google Shape;312;p51"/>
          <p:cNvSpPr txBox="1"/>
          <p:nvPr/>
        </p:nvSpPr>
        <p:spPr>
          <a:xfrm>
            <a:off x="1837171" y="3377589"/>
            <a:ext cx="2321100" cy="6696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0" i="0" lang="en-GB" sz="1300" u="none" cap="none" strike="noStrike">
                <a:solidFill>
                  <a:schemeClr val="dk1"/>
                </a:solidFill>
                <a:latin typeface="Arial"/>
                <a:ea typeface="Arial"/>
                <a:cs typeface="Arial"/>
                <a:sym typeface="Arial"/>
              </a:rPr>
              <a:t>Amy Isham, speaker 3,</a:t>
            </a:r>
            <a:endParaRPr sz="1000"/>
          </a:p>
          <a:p>
            <a:pPr indent="0" lvl="0" marL="0" marR="0" rtl="0" algn="ctr">
              <a:spcBef>
                <a:spcPts val="0"/>
              </a:spcBef>
              <a:spcAft>
                <a:spcPts val="0"/>
              </a:spcAft>
              <a:buNone/>
            </a:pPr>
            <a:r>
              <a:rPr b="0" i="0" lang="en-GB" sz="1300" u="none" cap="none" strike="noStrike">
                <a:solidFill>
                  <a:schemeClr val="dk1"/>
                </a:solidFill>
                <a:latin typeface="Arial"/>
                <a:ea typeface="Arial"/>
                <a:cs typeface="Arial"/>
                <a:sym typeface="Arial"/>
              </a:rPr>
              <a:t>Senior Lecturer in Psychology</a:t>
            </a:r>
            <a:endParaRPr sz="1000"/>
          </a:p>
        </p:txBody>
      </p:sp>
      <p:sp>
        <p:nvSpPr>
          <p:cNvPr id="313" name="Google Shape;313;p51"/>
          <p:cNvSpPr txBox="1"/>
          <p:nvPr/>
        </p:nvSpPr>
        <p:spPr>
          <a:xfrm>
            <a:off x="4249476" y="4193606"/>
            <a:ext cx="2128800" cy="8697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0" i="0" lang="en-GB" sz="1300" u="none" cap="none" strike="noStrike">
                <a:solidFill>
                  <a:schemeClr val="dk1"/>
                </a:solidFill>
                <a:latin typeface="Arial"/>
                <a:ea typeface="Arial"/>
                <a:cs typeface="Arial"/>
                <a:sym typeface="Arial"/>
              </a:rPr>
              <a:t>Stuart Gray, speaker 4,</a:t>
            </a:r>
            <a:endParaRPr sz="1000"/>
          </a:p>
          <a:p>
            <a:pPr indent="0" lvl="0" marL="0" marR="0" rtl="0" algn="ctr">
              <a:spcBef>
                <a:spcPts val="0"/>
              </a:spcBef>
              <a:spcAft>
                <a:spcPts val="0"/>
              </a:spcAft>
              <a:buNone/>
            </a:pPr>
            <a:r>
              <a:rPr b="0" i="0" lang="en-GB" sz="1300" u="none" cap="none" strike="noStrike">
                <a:solidFill>
                  <a:schemeClr val="dk1"/>
                </a:solidFill>
                <a:latin typeface="Arial"/>
                <a:ea typeface="Arial"/>
                <a:cs typeface="Arial"/>
                <a:sym typeface="Arial"/>
              </a:rPr>
              <a:t>Student Wellbeing &amp; </a:t>
            </a:r>
            <a:br>
              <a:rPr b="0" i="0" lang="en-GB" sz="1300" u="none" cap="none" strike="noStrike">
                <a:solidFill>
                  <a:schemeClr val="dk1"/>
                </a:solidFill>
                <a:latin typeface="Arial"/>
                <a:ea typeface="Arial"/>
                <a:cs typeface="Arial"/>
                <a:sym typeface="Arial"/>
              </a:rPr>
            </a:br>
            <a:r>
              <a:rPr b="0" i="0" lang="en-GB" sz="1300" u="none" cap="none" strike="noStrike">
                <a:solidFill>
                  <a:schemeClr val="dk1"/>
                </a:solidFill>
                <a:latin typeface="Arial"/>
                <a:ea typeface="Arial"/>
                <a:cs typeface="Arial"/>
                <a:sym typeface="Arial"/>
              </a:rPr>
              <a:t>Peer Development Officer, </a:t>
            </a:r>
            <a:br>
              <a:rPr b="0" i="0" lang="en-GB" sz="1300" u="none" cap="none" strike="noStrike">
                <a:solidFill>
                  <a:schemeClr val="dk1"/>
                </a:solidFill>
                <a:latin typeface="Arial"/>
                <a:ea typeface="Arial"/>
                <a:cs typeface="Arial"/>
                <a:sym typeface="Arial"/>
              </a:rPr>
            </a:br>
            <a:r>
              <a:rPr b="0" i="0" lang="en-GB" sz="1300" u="none" cap="none" strike="noStrike">
                <a:solidFill>
                  <a:schemeClr val="dk1"/>
                </a:solidFill>
                <a:latin typeface="Arial"/>
                <a:ea typeface="Arial"/>
                <a:cs typeface="Arial"/>
                <a:sym typeface="Arial"/>
              </a:rPr>
              <a:t>Student Life</a:t>
            </a:r>
            <a:endParaRPr sz="1000"/>
          </a:p>
        </p:txBody>
      </p:sp>
      <p:sp>
        <p:nvSpPr>
          <p:cNvPr id="314" name="Google Shape;314;p51"/>
          <p:cNvSpPr txBox="1"/>
          <p:nvPr/>
        </p:nvSpPr>
        <p:spPr>
          <a:xfrm>
            <a:off x="6672876" y="4554091"/>
            <a:ext cx="2464500" cy="4695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0" i="0" lang="en-GB" sz="1300" u="none" cap="none" strike="noStrike">
                <a:solidFill>
                  <a:schemeClr val="dk1"/>
                </a:solidFill>
                <a:latin typeface="Arial"/>
                <a:ea typeface="Arial"/>
                <a:cs typeface="Arial"/>
                <a:sym typeface="Arial"/>
              </a:rPr>
              <a:t>Zoe Fisher, speaker 5,</a:t>
            </a:r>
            <a:endParaRPr sz="1000"/>
          </a:p>
          <a:p>
            <a:pPr indent="0" lvl="0" marL="0" marR="0" rtl="0" algn="ctr">
              <a:spcBef>
                <a:spcPts val="0"/>
              </a:spcBef>
              <a:spcAft>
                <a:spcPts val="0"/>
              </a:spcAft>
              <a:buNone/>
            </a:pPr>
            <a:r>
              <a:rPr b="0" i="0" lang="en-GB" sz="1300" u="none" cap="none" strike="noStrike">
                <a:solidFill>
                  <a:schemeClr val="dk1"/>
                </a:solidFill>
                <a:latin typeface="Arial"/>
                <a:ea typeface="Arial"/>
                <a:cs typeface="Arial"/>
                <a:sym typeface="Arial"/>
              </a:rPr>
              <a:t>Clinician &amp; Associate Professor</a:t>
            </a:r>
            <a:endParaRPr sz="1000"/>
          </a:p>
        </p:txBody>
      </p:sp>
      <p:pic>
        <p:nvPicPr>
          <p:cNvPr id="315" name="Google Shape;315;p51"/>
          <p:cNvPicPr preferRelativeResize="0"/>
          <p:nvPr/>
        </p:nvPicPr>
        <p:blipFill rotWithShape="1">
          <a:blip r:embed="rId9">
            <a:alphaModFix/>
          </a:blip>
          <a:srcRect b="0" l="0" r="0" t="0"/>
          <a:stretch/>
        </p:blipFill>
        <p:spPr>
          <a:xfrm>
            <a:off x="1784151" y="4169270"/>
            <a:ext cx="2263920" cy="696027"/>
          </a:xfrm>
          <a:prstGeom prst="rect">
            <a:avLst/>
          </a:prstGeom>
          <a:noFill/>
          <a:ln>
            <a:noFill/>
          </a:ln>
        </p:spPr>
      </p:pic>
      <p:pic>
        <p:nvPicPr>
          <p:cNvPr id="316" name="Google Shape;316;p51"/>
          <p:cNvPicPr preferRelativeResize="0"/>
          <p:nvPr/>
        </p:nvPicPr>
        <p:blipFill rotWithShape="1">
          <a:blip r:embed="rId10">
            <a:alphaModFix/>
          </a:blip>
          <a:srcRect b="0" l="0" r="0" t="0"/>
          <a:stretch/>
        </p:blipFill>
        <p:spPr>
          <a:xfrm>
            <a:off x="198032" y="3619963"/>
            <a:ext cx="1291571" cy="89732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98" name="Shape 498"/>
        <p:cNvGrpSpPr/>
        <p:nvPr/>
      </p:nvGrpSpPr>
      <p:grpSpPr>
        <a:xfrm>
          <a:off x="0" y="0"/>
          <a:ext cx="0" cy="0"/>
          <a:chOff x="0" y="0"/>
          <a:chExt cx="0" cy="0"/>
        </a:xfrm>
      </p:grpSpPr>
      <p:sp>
        <p:nvSpPr>
          <p:cNvPr id="499" name="Google Shape;499;p69"/>
          <p:cNvSpPr/>
          <p:nvPr/>
        </p:nvSpPr>
        <p:spPr>
          <a:xfrm>
            <a:off x="2381" y="4800600"/>
            <a:ext cx="9141619" cy="342900"/>
          </a:xfrm>
          <a:prstGeom prst="rect">
            <a:avLst/>
          </a:prstGeom>
          <a:solidFill>
            <a:schemeClr val="accen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alibri"/>
              <a:ea typeface="Calibri"/>
              <a:cs typeface="Calibri"/>
              <a:sym typeface="Calibri"/>
            </a:endParaRPr>
          </a:p>
        </p:txBody>
      </p:sp>
      <p:sp>
        <p:nvSpPr>
          <p:cNvPr id="500" name="Google Shape;500;p69"/>
          <p:cNvSpPr/>
          <p:nvPr/>
        </p:nvSpPr>
        <p:spPr>
          <a:xfrm>
            <a:off x="11" y="4750737"/>
            <a:ext cx="9141619" cy="48006"/>
          </a:xfrm>
          <a:prstGeom prst="rect">
            <a:avLst/>
          </a:pr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alibri"/>
              <a:ea typeface="Calibri"/>
              <a:cs typeface="Calibri"/>
              <a:sym typeface="Calibri"/>
            </a:endParaRPr>
          </a:p>
        </p:txBody>
      </p:sp>
      <p:cxnSp>
        <p:nvCxnSpPr>
          <p:cNvPr id="501" name="Google Shape;501;p69"/>
          <p:cNvCxnSpPr/>
          <p:nvPr/>
        </p:nvCxnSpPr>
        <p:spPr>
          <a:xfrm>
            <a:off x="895149" y="1303384"/>
            <a:ext cx="7475220" cy="0"/>
          </a:xfrm>
          <a:prstGeom prst="straightConnector1">
            <a:avLst/>
          </a:prstGeom>
          <a:noFill/>
          <a:ln cap="flat" cmpd="sng" w="9525">
            <a:solidFill>
              <a:srgbClr val="7F7F7F"/>
            </a:solidFill>
            <a:prstDash val="solid"/>
            <a:round/>
            <a:headEnd len="sm" w="sm" type="none"/>
            <a:tailEnd len="sm" w="sm" type="none"/>
          </a:ln>
        </p:spPr>
      </p:cxnSp>
      <p:sp>
        <p:nvSpPr>
          <p:cNvPr id="502" name="Google Shape;502;p69"/>
          <p:cNvSpPr/>
          <p:nvPr/>
        </p:nvSpPr>
        <p:spPr>
          <a:xfrm>
            <a:off x="0" y="0"/>
            <a:ext cx="9139736" cy="51435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03" name="Google Shape;503;p69"/>
          <p:cNvSpPr/>
          <p:nvPr/>
        </p:nvSpPr>
        <p:spPr>
          <a:xfrm>
            <a:off x="12" y="0"/>
            <a:ext cx="3038093" cy="5143500"/>
          </a:xfrm>
          <a:prstGeom prst="rect">
            <a:avLst/>
          </a:prstGeom>
          <a:solidFill>
            <a:schemeClr val="accen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alibri"/>
              <a:ea typeface="Calibri"/>
              <a:cs typeface="Calibri"/>
              <a:sym typeface="Calibri"/>
            </a:endParaRPr>
          </a:p>
        </p:txBody>
      </p:sp>
      <p:sp>
        <p:nvSpPr>
          <p:cNvPr id="504" name="Google Shape;504;p69"/>
          <p:cNvSpPr txBox="1"/>
          <p:nvPr/>
        </p:nvSpPr>
        <p:spPr>
          <a:xfrm>
            <a:off x="129430" y="2297568"/>
            <a:ext cx="3101017" cy="2501639"/>
          </a:xfrm>
          <a:prstGeom prst="rect">
            <a:avLst/>
          </a:prstGeom>
          <a:noFill/>
          <a:ln>
            <a:noFill/>
          </a:ln>
        </p:spPr>
        <p:txBody>
          <a:bodyPr anchorCtr="0" anchor="t" bIns="34275" lIns="0" spcFirstLastPara="1" rIns="0" wrap="square" tIns="34275">
            <a:normAutofit/>
          </a:bodyPr>
          <a:lstStyle/>
          <a:p>
            <a:pPr indent="0" lvl="0" marL="0" marR="0" rtl="0" algn="l">
              <a:lnSpc>
                <a:spcPct val="90000"/>
              </a:lnSpc>
              <a:spcBef>
                <a:spcPts val="0"/>
              </a:spcBef>
              <a:spcAft>
                <a:spcPts val="0"/>
              </a:spcAft>
              <a:buNone/>
            </a:pPr>
            <a:r>
              <a:rPr i="1" lang="en-GB" sz="1800">
                <a:solidFill>
                  <a:srgbClr val="FFFFFF"/>
                </a:solidFill>
                <a:latin typeface="Calibri"/>
                <a:ea typeface="Calibri"/>
                <a:cs typeface="Calibri"/>
                <a:sym typeface="Calibri"/>
              </a:rPr>
              <a:t>Lived experience research with under-researched groups. </a:t>
            </a:r>
            <a:endParaRPr sz="1100"/>
          </a:p>
          <a:p>
            <a:pPr indent="-342900" lvl="0" marL="342900" marR="0" rtl="0" algn="l">
              <a:lnSpc>
                <a:spcPct val="90000"/>
              </a:lnSpc>
              <a:spcBef>
                <a:spcPts val="500"/>
              </a:spcBef>
              <a:spcAft>
                <a:spcPts val="0"/>
              </a:spcAft>
              <a:buClr>
                <a:schemeClr val="accent1"/>
              </a:buClr>
              <a:buSzPts val="1800"/>
              <a:buFont typeface="Arial"/>
              <a:buChar char="•"/>
            </a:pPr>
            <a:r>
              <a:rPr lang="en-GB" sz="1800">
                <a:solidFill>
                  <a:srgbClr val="FFFFFF"/>
                </a:solidFill>
                <a:latin typeface="Calibri"/>
                <a:ea typeface="Calibri"/>
                <a:cs typeface="Calibri"/>
                <a:sym typeface="Calibri"/>
              </a:rPr>
              <a:t>Does it resonate?</a:t>
            </a:r>
            <a:endParaRPr sz="1100"/>
          </a:p>
          <a:p>
            <a:pPr indent="-342900" lvl="0" marL="342900" marR="0" rtl="0" algn="l">
              <a:lnSpc>
                <a:spcPct val="90000"/>
              </a:lnSpc>
              <a:spcBef>
                <a:spcPts val="500"/>
              </a:spcBef>
              <a:spcAft>
                <a:spcPts val="0"/>
              </a:spcAft>
              <a:buClr>
                <a:schemeClr val="accent1"/>
              </a:buClr>
              <a:buSzPts val="1800"/>
              <a:buFont typeface="Arial"/>
              <a:buChar char="•"/>
            </a:pPr>
            <a:r>
              <a:rPr lang="en-GB" sz="1800">
                <a:solidFill>
                  <a:srgbClr val="FFFFFF"/>
                </a:solidFill>
                <a:latin typeface="Calibri"/>
                <a:ea typeface="Calibri"/>
                <a:cs typeface="Calibri"/>
                <a:sym typeface="Calibri"/>
              </a:rPr>
              <a:t>Is it understandable?</a:t>
            </a:r>
            <a:endParaRPr sz="1100"/>
          </a:p>
          <a:p>
            <a:pPr indent="-342900" lvl="0" marL="342900" marR="0" rtl="0" algn="l">
              <a:lnSpc>
                <a:spcPct val="90000"/>
              </a:lnSpc>
              <a:spcBef>
                <a:spcPts val="500"/>
              </a:spcBef>
              <a:spcAft>
                <a:spcPts val="0"/>
              </a:spcAft>
              <a:buClr>
                <a:schemeClr val="accent1"/>
              </a:buClr>
              <a:buSzPts val="1800"/>
              <a:buFont typeface="Arial"/>
              <a:buChar char="•"/>
            </a:pPr>
            <a:r>
              <a:rPr lang="en-GB" sz="1800">
                <a:solidFill>
                  <a:srgbClr val="FFFFFF"/>
                </a:solidFill>
                <a:latin typeface="Calibri"/>
                <a:ea typeface="Calibri"/>
                <a:cs typeface="Calibri"/>
                <a:sym typeface="Calibri"/>
              </a:rPr>
              <a:t>Is it useful?</a:t>
            </a:r>
            <a:endParaRPr sz="1100"/>
          </a:p>
        </p:txBody>
      </p:sp>
      <p:sp>
        <p:nvSpPr>
          <p:cNvPr id="505" name="Google Shape;505;p69"/>
          <p:cNvSpPr/>
          <p:nvPr/>
        </p:nvSpPr>
        <p:spPr>
          <a:xfrm>
            <a:off x="3030053" y="0"/>
            <a:ext cx="48006" cy="5143500"/>
          </a:xfrm>
          <a:prstGeom prst="rect">
            <a:avLst/>
          </a:prstGeom>
          <a:solidFill>
            <a:srgbClr val="011BFE"/>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alibri"/>
              <a:ea typeface="Calibri"/>
              <a:cs typeface="Calibri"/>
              <a:sym typeface="Calibri"/>
            </a:endParaRPr>
          </a:p>
        </p:txBody>
      </p:sp>
      <p:pic>
        <p:nvPicPr>
          <p:cNvPr id="506" name="Google Shape;506;p69"/>
          <p:cNvPicPr preferRelativeResize="0"/>
          <p:nvPr/>
        </p:nvPicPr>
        <p:blipFill rotWithShape="1">
          <a:blip r:embed="rId3">
            <a:alphaModFix/>
          </a:blip>
          <a:srcRect b="0" l="31219" r="6390" t="14958"/>
          <a:stretch/>
        </p:blipFill>
        <p:spPr>
          <a:xfrm>
            <a:off x="2935176" y="615131"/>
            <a:ext cx="5819877" cy="4184541"/>
          </a:xfrm>
          <a:prstGeom prst="rect">
            <a:avLst/>
          </a:prstGeom>
          <a:noFill/>
          <a:ln>
            <a:noFill/>
          </a:ln>
        </p:spPr>
      </p:pic>
      <p:sp>
        <p:nvSpPr>
          <p:cNvPr id="507" name="Google Shape;507;p69"/>
          <p:cNvSpPr txBox="1"/>
          <p:nvPr/>
        </p:nvSpPr>
        <p:spPr>
          <a:xfrm>
            <a:off x="191206" y="517752"/>
            <a:ext cx="2777072" cy="577081"/>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GB" sz="3300">
                <a:solidFill>
                  <a:schemeClr val="lt1"/>
                </a:solidFill>
                <a:latin typeface="Calibri"/>
                <a:ea typeface="Calibri"/>
                <a:cs typeface="Calibri"/>
                <a:sym typeface="Calibri"/>
              </a:rPr>
              <a:t>What’s next?</a:t>
            </a:r>
            <a:endParaRPr sz="3300">
              <a:solidFill>
                <a:schemeClr val="lt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pic>
        <p:nvPicPr>
          <p:cNvPr id="512" name="Google Shape;512;p70"/>
          <p:cNvPicPr preferRelativeResize="0"/>
          <p:nvPr/>
        </p:nvPicPr>
        <p:blipFill rotWithShape="1">
          <a:blip r:embed="rId3">
            <a:alphaModFix/>
          </a:blip>
          <a:srcRect b="0" l="0" r="0" t="0"/>
          <a:stretch/>
        </p:blipFill>
        <p:spPr>
          <a:xfrm>
            <a:off x="0" y="21431"/>
            <a:ext cx="9144000" cy="5100638"/>
          </a:xfrm>
          <a:prstGeom prst="rect">
            <a:avLst/>
          </a:prstGeom>
          <a:noFill/>
          <a:ln>
            <a:noFill/>
          </a:ln>
        </p:spPr>
      </p:pic>
      <p:pic>
        <p:nvPicPr>
          <p:cNvPr id="513" name="Google Shape;513;p70"/>
          <p:cNvPicPr preferRelativeResize="0"/>
          <p:nvPr/>
        </p:nvPicPr>
        <p:blipFill rotWithShape="1">
          <a:blip r:embed="rId4">
            <a:alphaModFix/>
          </a:blip>
          <a:srcRect b="0" l="0" r="0" t="0"/>
          <a:stretch/>
        </p:blipFill>
        <p:spPr>
          <a:xfrm>
            <a:off x="7789445" y="4843463"/>
            <a:ext cx="1354555" cy="306712"/>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pic>
        <p:nvPicPr>
          <p:cNvPr id="518" name="Google Shape;518;p71"/>
          <p:cNvPicPr preferRelativeResize="0"/>
          <p:nvPr/>
        </p:nvPicPr>
        <p:blipFill rotWithShape="1">
          <a:blip r:embed="rId3">
            <a:alphaModFix/>
          </a:blip>
          <a:srcRect b="0" l="0" r="0" t="0"/>
          <a:stretch/>
        </p:blipFill>
        <p:spPr>
          <a:xfrm>
            <a:off x="0" y="21431"/>
            <a:ext cx="9144000" cy="5100638"/>
          </a:xfrm>
          <a:prstGeom prst="rect">
            <a:avLst/>
          </a:prstGeom>
          <a:noFill/>
          <a:ln>
            <a:noFill/>
          </a:ln>
        </p:spPr>
      </p:pic>
      <p:pic>
        <p:nvPicPr>
          <p:cNvPr id="519" name="Google Shape;519;p71"/>
          <p:cNvPicPr preferRelativeResize="0"/>
          <p:nvPr/>
        </p:nvPicPr>
        <p:blipFill rotWithShape="1">
          <a:blip r:embed="rId4">
            <a:alphaModFix/>
          </a:blip>
          <a:srcRect b="0" l="0" r="0" t="0"/>
          <a:stretch/>
        </p:blipFill>
        <p:spPr>
          <a:xfrm>
            <a:off x="7789445" y="4843463"/>
            <a:ext cx="1354555" cy="306712"/>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3" name="Shape 523"/>
        <p:cNvGrpSpPr/>
        <p:nvPr/>
      </p:nvGrpSpPr>
      <p:grpSpPr>
        <a:xfrm>
          <a:off x="0" y="0"/>
          <a:ext cx="0" cy="0"/>
          <a:chOff x="0" y="0"/>
          <a:chExt cx="0" cy="0"/>
        </a:xfrm>
      </p:grpSpPr>
      <p:pic>
        <p:nvPicPr>
          <p:cNvPr id="524" name="Google Shape;524;p72"/>
          <p:cNvPicPr preferRelativeResize="0"/>
          <p:nvPr/>
        </p:nvPicPr>
        <p:blipFill rotWithShape="1">
          <a:blip r:embed="rId3">
            <a:alphaModFix/>
          </a:blip>
          <a:srcRect b="0" l="0" r="0" t="0"/>
          <a:stretch/>
        </p:blipFill>
        <p:spPr>
          <a:xfrm>
            <a:off x="0" y="21431"/>
            <a:ext cx="9144000" cy="5100638"/>
          </a:xfrm>
          <a:prstGeom prst="rect">
            <a:avLst/>
          </a:prstGeom>
          <a:noFill/>
          <a:ln>
            <a:noFill/>
          </a:ln>
        </p:spPr>
      </p:pic>
      <p:pic>
        <p:nvPicPr>
          <p:cNvPr id="525" name="Google Shape;525;p72"/>
          <p:cNvPicPr preferRelativeResize="0"/>
          <p:nvPr/>
        </p:nvPicPr>
        <p:blipFill rotWithShape="1">
          <a:blip r:embed="rId4">
            <a:alphaModFix/>
          </a:blip>
          <a:srcRect b="0" l="0" r="0" t="0"/>
          <a:stretch/>
        </p:blipFill>
        <p:spPr>
          <a:xfrm>
            <a:off x="7789445" y="4886325"/>
            <a:ext cx="1354555" cy="26384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pic>
        <p:nvPicPr>
          <p:cNvPr id="530" name="Google Shape;530;p73"/>
          <p:cNvPicPr preferRelativeResize="0"/>
          <p:nvPr/>
        </p:nvPicPr>
        <p:blipFill rotWithShape="1">
          <a:blip r:embed="rId3">
            <a:alphaModFix/>
          </a:blip>
          <a:srcRect b="0" l="0" r="0" t="0"/>
          <a:stretch/>
        </p:blipFill>
        <p:spPr>
          <a:xfrm>
            <a:off x="0" y="21431"/>
            <a:ext cx="9144000" cy="5100638"/>
          </a:xfrm>
          <a:prstGeom prst="rect">
            <a:avLst/>
          </a:prstGeom>
          <a:noFill/>
          <a:ln>
            <a:noFill/>
          </a:ln>
        </p:spPr>
      </p:pic>
      <p:pic>
        <p:nvPicPr>
          <p:cNvPr id="531" name="Google Shape;531;p73"/>
          <p:cNvPicPr preferRelativeResize="0"/>
          <p:nvPr/>
        </p:nvPicPr>
        <p:blipFill rotWithShape="1">
          <a:blip r:embed="rId4">
            <a:alphaModFix/>
          </a:blip>
          <a:srcRect b="0" l="0" r="0" t="0"/>
          <a:stretch/>
        </p:blipFill>
        <p:spPr>
          <a:xfrm>
            <a:off x="7789445" y="4843463"/>
            <a:ext cx="1354555" cy="306712"/>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pic>
        <p:nvPicPr>
          <p:cNvPr id="536" name="Google Shape;536;p74"/>
          <p:cNvPicPr preferRelativeResize="0"/>
          <p:nvPr/>
        </p:nvPicPr>
        <p:blipFill rotWithShape="1">
          <a:blip r:embed="rId3">
            <a:alphaModFix/>
          </a:blip>
          <a:srcRect b="0" l="0" r="0" t="0"/>
          <a:stretch/>
        </p:blipFill>
        <p:spPr>
          <a:xfrm>
            <a:off x="0" y="21431"/>
            <a:ext cx="9144000" cy="5100638"/>
          </a:xfrm>
          <a:prstGeom prst="rect">
            <a:avLst/>
          </a:prstGeom>
          <a:noFill/>
          <a:ln>
            <a:noFill/>
          </a:ln>
        </p:spPr>
      </p:pic>
      <p:pic>
        <p:nvPicPr>
          <p:cNvPr id="537" name="Google Shape;537;p74"/>
          <p:cNvPicPr preferRelativeResize="0"/>
          <p:nvPr/>
        </p:nvPicPr>
        <p:blipFill rotWithShape="1">
          <a:blip r:embed="rId4">
            <a:alphaModFix/>
          </a:blip>
          <a:srcRect b="0" l="0" r="0" t="0"/>
          <a:stretch/>
        </p:blipFill>
        <p:spPr>
          <a:xfrm>
            <a:off x="7789445" y="4841676"/>
            <a:ext cx="1354555" cy="308498"/>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pic>
        <p:nvPicPr>
          <p:cNvPr id="542" name="Google Shape;542;p75"/>
          <p:cNvPicPr preferRelativeResize="0"/>
          <p:nvPr/>
        </p:nvPicPr>
        <p:blipFill rotWithShape="1">
          <a:blip r:embed="rId3">
            <a:alphaModFix/>
          </a:blip>
          <a:srcRect b="0" l="0" r="0" t="0"/>
          <a:stretch/>
        </p:blipFill>
        <p:spPr>
          <a:xfrm>
            <a:off x="0" y="21431"/>
            <a:ext cx="9144000" cy="5100638"/>
          </a:xfrm>
          <a:prstGeom prst="rect">
            <a:avLst/>
          </a:prstGeom>
          <a:noFill/>
          <a:ln>
            <a:noFill/>
          </a:ln>
        </p:spPr>
      </p:pic>
      <p:pic>
        <p:nvPicPr>
          <p:cNvPr id="543" name="Google Shape;543;p75"/>
          <p:cNvPicPr preferRelativeResize="0"/>
          <p:nvPr/>
        </p:nvPicPr>
        <p:blipFill rotWithShape="1">
          <a:blip r:embed="rId4">
            <a:alphaModFix/>
          </a:blip>
          <a:srcRect b="0" l="0" r="0" t="0"/>
          <a:stretch/>
        </p:blipFill>
        <p:spPr>
          <a:xfrm>
            <a:off x="7789445" y="4841676"/>
            <a:ext cx="1354555" cy="308498"/>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7" name="Shape 547"/>
        <p:cNvGrpSpPr/>
        <p:nvPr/>
      </p:nvGrpSpPr>
      <p:grpSpPr>
        <a:xfrm>
          <a:off x="0" y="0"/>
          <a:ext cx="0" cy="0"/>
          <a:chOff x="0" y="0"/>
          <a:chExt cx="0" cy="0"/>
        </a:xfrm>
      </p:grpSpPr>
      <p:pic>
        <p:nvPicPr>
          <p:cNvPr id="548" name="Google Shape;548;p76"/>
          <p:cNvPicPr preferRelativeResize="0"/>
          <p:nvPr/>
        </p:nvPicPr>
        <p:blipFill rotWithShape="1">
          <a:blip r:embed="rId3">
            <a:alphaModFix/>
          </a:blip>
          <a:srcRect b="0" l="0" r="0" t="0"/>
          <a:stretch/>
        </p:blipFill>
        <p:spPr>
          <a:xfrm>
            <a:off x="0" y="21431"/>
            <a:ext cx="9144000" cy="5100638"/>
          </a:xfrm>
          <a:prstGeom prst="rect">
            <a:avLst/>
          </a:prstGeom>
          <a:noFill/>
          <a:ln>
            <a:noFill/>
          </a:ln>
        </p:spPr>
      </p:pic>
      <p:pic>
        <p:nvPicPr>
          <p:cNvPr id="549" name="Google Shape;549;p76"/>
          <p:cNvPicPr preferRelativeResize="0"/>
          <p:nvPr/>
        </p:nvPicPr>
        <p:blipFill rotWithShape="1">
          <a:blip r:embed="rId4">
            <a:alphaModFix/>
          </a:blip>
          <a:srcRect b="0" l="0" r="0" t="0"/>
          <a:stretch/>
        </p:blipFill>
        <p:spPr>
          <a:xfrm>
            <a:off x="7789445" y="4841676"/>
            <a:ext cx="1354555" cy="308498"/>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3" name="Shape 553"/>
        <p:cNvGrpSpPr/>
        <p:nvPr/>
      </p:nvGrpSpPr>
      <p:grpSpPr>
        <a:xfrm>
          <a:off x="0" y="0"/>
          <a:ext cx="0" cy="0"/>
          <a:chOff x="0" y="0"/>
          <a:chExt cx="0" cy="0"/>
        </a:xfrm>
      </p:grpSpPr>
      <p:pic>
        <p:nvPicPr>
          <p:cNvPr id="554" name="Google Shape;554;p77"/>
          <p:cNvPicPr preferRelativeResize="0"/>
          <p:nvPr/>
        </p:nvPicPr>
        <p:blipFill rotWithShape="1">
          <a:blip r:embed="rId3">
            <a:alphaModFix/>
          </a:blip>
          <a:srcRect b="0" l="0" r="0" t="0"/>
          <a:stretch/>
        </p:blipFill>
        <p:spPr>
          <a:xfrm>
            <a:off x="0" y="21431"/>
            <a:ext cx="9144000" cy="5100638"/>
          </a:xfrm>
          <a:prstGeom prst="rect">
            <a:avLst/>
          </a:prstGeom>
          <a:noFill/>
          <a:ln>
            <a:noFill/>
          </a:ln>
        </p:spPr>
      </p:pic>
      <p:pic>
        <p:nvPicPr>
          <p:cNvPr id="555" name="Google Shape;555;p77"/>
          <p:cNvPicPr preferRelativeResize="0"/>
          <p:nvPr/>
        </p:nvPicPr>
        <p:blipFill rotWithShape="1">
          <a:blip r:embed="rId4">
            <a:alphaModFix/>
          </a:blip>
          <a:srcRect b="0" l="0" r="0" t="0"/>
          <a:stretch/>
        </p:blipFill>
        <p:spPr>
          <a:xfrm>
            <a:off x="7789445" y="4841676"/>
            <a:ext cx="1354555" cy="308498"/>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9" name="Shape 559"/>
        <p:cNvGrpSpPr/>
        <p:nvPr/>
      </p:nvGrpSpPr>
      <p:grpSpPr>
        <a:xfrm>
          <a:off x="0" y="0"/>
          <a:ext cx="0" cy="0"/>
          <a:chOff x="0" y="0"/>
          <a:chExt cx="0" cy="0"/>
        </a:xfrm>
      </p:grpSpPr>
      <p:pic>
        <p:nvPicPr>
          <p:cNvPr id="560" name="Google Shape;560;p78"/>
          <p:cNvPicPr preferRelativeResize="0"/>
          <p:nvPr/>
        </p:nvPicPr>
        <p:blipFill rotWithShape="1">
          <a:blip r:embed="rId3">
            <a:alphaModFix/>
          </a:blip>
          <a:srcRect b="0" l="0" r="0" t="0"/>
          <a:stretch/>
        </p:blipFill>
        <p:spPr>
          <a:xfrm>
            <a:off x="0" y="21431"/>
            <a:ext cx="9144000" cy="5100638"/>
          </a:xfrm>
          <a:prstGeom prst="rect">
            <a:avLst/>
          </a:prstGeom>
          <a:noFill/>
          <a:ln>
            <a:noFill/>
          </a:ln>
        </p:spPr>
      </p:pic>
      <p:pic>
        <p:nvPicPr>
          <p:cNvPr id="561" name="Google Shape;561;p78"/>
          <p:cNvPicPr preferRelativeResize="0"/>
          <p:nvPr/>
        </p:nvPicPr>
        <p:blipFill rotWithShape="1">
          <a:blip r:embed="rId4">
            <a:alphaModFix/>
          </a:blip>
          <a:srcRect b="0" l="0" r="0" t="0"/>
          <a:stretch/>
        </p:blipFill>
        <p:spPr>
          <a:xfrm>
            <a:off x="7789445" y="4841676"/>
            <a:ext cx="1354555" cy="30849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20" name="Shape 320"/>
        <p:cNvGrpSpPr/>
        <p:nvPr/>
      </p:nvGrpSpPr>
      <p:grpSpPr>
        <a:xfrm>
          <a:off x="0" y="0"/>
          <a:ext cx="0" cy="0"/>
          <a:chOff x="0" y="0"/>
          <a:chExt cx="0" cy="0"/>
        </a:xfrm>
      </p:grpSpPr>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6" name="Shape 566"/>
        <p:cNvGrpSpPr/>
        <p:nvPr/>
      </p:nvGrpSpPr>
      <p:grpSpPr>
        <a:xfrm>
          <a:off x="0" y="0"/>
          <a:ext cx="0" cy="0"/>
          <a:chOff x="0" y="0"/>
          <a:chExt cx="0" cy="0"/>
        </a:xfrm>
      </p:grpSpPr>
      <p:pic>
        <p:nvPicPr>
          <p:cNvPr id="567" name="Google Shape;567;p79"/>
          <p:cNvPicPr preferRelativeResize="0"/>
          <p:nvPr/>
        </p:nvPicPr>
        <p:blipFill rotWithShape="1">
          <a:blip r:embed="rId3">
            <a:alphaModFix/>
          </a:blip>
          <a:srcRect b="0" l="0" r="0" t="0"/>
          <a:stretch/>
        </p:blipFill>
        <p:spPr>
          <a:xfrm>
            <a:off x="0" y="21431"/>
            <a:ext cx="9144000" cy="5100638"/>
          </a:xfrm>
          <a:prstGeom prst="rect">
            <a:avLst/>
          </a:prstGeom>
          <a:noFill/>
          <a:ln>
            <a:noFill/>
          </a:ln>
        </p:spPr>
      </p:pic>
      <p:sp>
        <p:nvSpPr>
          <p:cNvPr id="568" name="Google Shape;568;p79"/>
          <p:cNvSpPr txBox="1"/>
          <p:nvPr/>
        </p:nvSpPr>
        <p:spPr>
          <a:xfrm>
            <a:off x="2285184" y="2467875"/>
            <a:ext cx="4570367" cy="207749"/>
          </a:xfrm>
          <a:prstGeom prst="rect">
            <a:avLst/>
          </a:prstGeom>
          <a:noFill/>
          <a:ln>
            <a:noFill/>
          </a:ln>
        </p:spPr>
        <p:txBody>
          <a:bodyPr anchorCtr="0" anchor="t" bIns="25700" lIns="51425" spcFirstLastPara="1" rIns="51425" wrap="square" tIns="25700">
            <a:spAutoFit/>
          </a:bodyPr>
          <a:lstStyle/>
          <a:p>
            <a:pPr indent="0" lvl="0" marL="0" marR="0" rtl="0" algn="l">
              <a:spcBef>
                <a:spcPts val="0"/>
              </a:spcBef>
              <a:spcAft>
                <a:spcPts val="0"/>
              </a:spcAft>
              <a:buNone/>
            </a:pPr>
            <a:r>
              <a:rPr b="0" i="0" lang="en-GB" sz="1000" u="none" cap="none" strike="noStrike">
                <a:solidFill>
                  <a:schemeClr val="dk1"/>
                </a:solidFill>
                <a:latin typeface="Calibri"/>
                <a:ea typeface="Calibri"/>
                <a:cs typeface="Calibri"/>
                <a:sym typeface="Calibri"/>
              </a:rPr>
              <a:t> </a:t>
            </a:r>
            <a:endParaRPr sz="1000">
              <a:solidFill>
                <a:schemeClr val="dk1"/>
              </a:solidFill>
              <a:latin typeface="Calibri"/>
              <a:ea typeface="Calibri"/>
              <a:cs typeface="Calibri"/>
              <a:sym typeface="Calibri"/>
            </a:endParaRPr>
          </a:p>
        </p:txBody>
      </p:sp>
      <p:sp>
        <p:nvSpPr>
          <p:cNvPr id="569" name="Google Shape;569;p79"/>
          <p:cNvSpPr txBox="1"/>
          <p:nvPr/>
        </p:nvSpPr>
        <p:spPr>
          <a:xfrm>
            <a:off x="2285184" y="2467875"/>
            <a:ext cx="4570367" cy="207749"/>
          </a:xfrm>
          <a:prstGeom prst="rect">
            <a:avLst/>
          </a:prstGeom>
          <a:noFill/>
          <a:ln>
            <a:noFill/>
          </a:ln>
        </p:spPr>
        <p:txBody>
          <a:bodyPr anchorCtr="0" anchor="t" bIns="25700" lIns="51425" spcFirstLastPara="1" rIns="51425" wrap="square" tIns="25700">
            <a:spAutoFit/>
          </a:bodyPr>
          <a:lstStyle/>
          <a:p>
            <a:pPr indent="0" lvl="0" marL="0" marR="0" rtl="0" algn="l">
              <a:spcBef>
                <a:spcPts val="0"/>
              </a:spcBef>
              <a:spcAft>
                <a:spcPts val="0"/>
              </a:spcAft>
              <a:buNone/>
            </a:pPr>
            <a:r>
              <a:rPr b="0" lang="en-GB" sz="1000">
                <a:solidFill>
                  <a:schemeClr val="dk1"/>
                </a:solidFill>
                <a:latin typeface="Calibri"/>
                <a:ea typeface="Calibri"/>
                <a:cs typeface="Calibri"/>
                <a:sym typeface="Calibri"/>
              </a:rPr>
              <a:t> </a:t>
            </a:r>
            <a:endParaRPr sz="1000">
              <a:solidFill>
                <a:schemeClr val="dk1"/>
              </a:solidFill>
              <a:latin typeface="Calibri"/>
              <a:ea typeface="Calibri"/>
              <a:cs typeface="Calibri"/>
              <a:sym typeface="Calibri"/>
            </a:endParaRPr>
          </a:p>
        </p:txBody>
      </p:sp>
      <p:pic>
        <p:nvPicPr>
          <p:cNvPr id="570" name="Google Shape;570;p79"/>
          <p:cNvPicPr preferRelativeResize="0"/>
          <p:nvPr/>
        </p:nvPicPr>
        <p:blipFill rotWithShape="1">
          <a:blip r:embed="rId4">
            <a:alphaModFix/>
          </a:blip>
          <a:srcRect b="0" l="0" r="0" t="0"/>
          <a:stretch/>
        </p:blipFill>
        <p:spPr>
          <a:xfrm>
            <a:off x="-1300162" y="0"/>
            <a:ext cx="9144000" cy="4820245"/>
          </a:xfrm>
          <a:prstGeom prst="rect">
            <a:avLst/>
          </a:prstGeom>
          <a:noFill/>
          <a:ln>
            <a:noFill/>
          </a:ln>
        </p:spPr>
      </p:pic>
      <p:sp>
        <p:nvSpPr>
          <p:cNvPr id="571" name="Google Shape;571;p79"/>
          <p:cNvSpPr/>
          <p:nvPr/>
        </p:nvSpPr>
        <p:spPr>
          <a:xfrm>
            <a:off x="628650" y="323255"/>
            <a:ext cx="1714500" cy="448270"/>
          </a:xfrm>
          <a:prstGeom prst="roundRect">
            <a:avLst>
              <a:gd fmla="val 16667" name="adj"/>
            </a:avLst>
          </a:prstGeom>
          <a:solidFill>
            <a:srgbClr val="C5D8F1"/>
          </a:solidFill>
          <a:ln cap="flat" cmpd="sng" w="25400">
            <a:solidFill>
              <a:srgbClr val="21364F"/>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ctr">
              <a:spcBef>
                <a:spcPts val="0"/>
              </a:spcBef>
              <a:spcAft>
                <a:spcPts val="0"/>
              </a:spcAft>
              <a:buNone/>
            </a:pPr>
            <a:r>
              <a:rPr lang="en-GB" sz="1000">
                <a:solidFill>
                  <a:schemeClr val="dk1"/>
                </a:solidFill>
                <a:latin typeface="Arial"/>
                <a:ea typeface="Arial"/>
                <a:cs typeface="Arial"/>
                <a:sym typeface="Arial"/>
              </a:rPr>
              <a:t>Secure employment </a:t>
            </a:r>
            <a:endParaRPr sz="800"/>
          </a:p>
          <a:p>
            <a:pPr indent="0" lvl="0" marL="0" marR="0" rtl="0" algn="ctr">
              <a:spcBef>
                <a:spcPts val="0"/>
              </a:spcBef>
              <a:spcAft>
                <a:spcPts val="0"/>
              </a:spcAft>
              <a:buNone/>
            </a:pPr>
            <a:r>
              <a:rPr lang="en-GB" sz="1000">
                <a:solidFill>
                  <a:schemeClr val="dk1"/>
                </a:solidFill>
                <a:latin typeface="Arial"/>
                <a:ea typeface="Arial"/>
                <a:cs typeface="Arial"/>
                <a:sym typeface="Arial"/>
              </a:rPr>
              <a:t>(component and barrier)</a:t>
            </a:r>
            <a:endParaRPr sz="800"/>
          </a:p>
        </p:txBody>
      </p:sp>
      <p:sp>
        <p:nvSpPr>
          <p:cNvPr id="572" name="Google Shape;572;p79"/>
          <p:cNvSpPr/>
          <p:nvPr/>
        </p:nvSpPr>
        <p:spPr>
          <a:xfrm>
            <a:off x="647835" y="1395565"/>
            <a:ext cx="1637348" cy="448270"/>
          </a:xfrm>
          <a:prstGeom prst="roundRect">
            <a:avLst>
              <a:gd fmla="val 16667" name="adj"/>
            </a:avLst>
          </a:prstGeom>
          <a:solidFill>
            <a:srgbClr val="C5D8F1"/>
          </a:solidFill>
          <a:ln cap="flat" cmpd="sng" w="25400">
            <a:solidFill>
              <a:srgbClr val="21364F"/>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ctr">
              <a:spcBef>
                <a:spcPts val="0"/>
              </a:spcBef>
              <a:spcAft>
                <a:spcPts val="0"/>
              </a:spcAft>
              <a:buNone/>
            </a:pPr>
            <a:r>
              <a:rPr lang="en-GB" sz="1000">
                <a:solidFill>
                  <a:schemeClr val="dk1"/>
                </a:solidFill>
                <a:latin typeface="Arial"/>
                <a:ea typeface="Arial"/>
                <a:cs typeface="Arial"/>
                <a:sym typeface="Arial"/>
              </a:rPr>
              <a:t>Educational achievement</a:t>
            </a:r>
            <a:endParaRPr sz="800"/>
          </a:p>
          <a:p>
            <a:pPr indent="0" lvl="0" marL="0" marR="0" rtl="0" algn="ctr">
              <a:spcBef>
                <a:spcPts val="0"/>
              </a:spcBef>
              <a:spcAft>
                <a:spcPts val="0"/>
              </a:spcAft>
              <a:buNone/>
            </a:pPr>
            <a:r>
              <a:rPr lang="en-GB" sz="1000">
                <a:solidFill>
                  <a:schemeClr val="dk1"/>
                </a:solidFill>
                <a:latin typeface="Arial"/>
                <a:ea typeface="Arial"/>
                <a:cs typeface="Arial"/>
                <a:sym typeface="Arial"/>
              </a:rPr>
              <a:t>(barrier)</a:t>
            </a:r>
            <a:endParaRPr sz="800"/>
          </a:p>
        </p:txBody>
      </p:sp>
      <p:sp>
        <p:nvSpPr>
          <p:cNvPr id="573" name="Google Shape;573;p79"/>
          <p:cNvSpPr/>
          <p:nvPr/>
        </p:nvSpPr>
        <p:spPr>
          <a:xfrm>
            <a:off x="628650" y="2687871"/>
            <a:ext cx="1637348" cy="448270"/>
          </a:xfrm>
          <a:prstGeom prst="roundRect">
            <a:avLst>
              <a:gd fmla="val 16667" name="adj"/>
            </a:avLst>
          </a:prstGeom>
          <a:solidFill>
            <a:srgbClr val="B6DDE7"/>
          </a:solidFill>
          <a:ln cap="flat" cmpd="sng" w="25400">
            <a:solidFill>
              <a:srgbClr val="21364F"/>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ctr">
              <a:spcBef>
                <a:spcPts val="0"/>
              </a:spcBef>
              <a:spcAft>
                <a:spcPts val="0"/>
              </a:spcAft>
              <a:buNone/>
            </a:pPr>
            <a:r>
              <a:rPr lang="en-GB" sz="1000">
                <a:solidFill>
                  <a:schemeClr val="dk1"/>
                </a:solidFill>
                <a:latin typeface="Arial"/>
                <a:ea typeface="Arial"/>
                <a:cs typeface="Arial"/>
                <a:sym typeface="Arial"/>
              </a:rPr>
              <a:t>Health</a:t>
            </a:r>
            <a:endParaRPr sz="800"/>
          </a:p>
          <a:p>
            <a:pPr indent="0" lvl="0" marL="0" marR="0" rtl="0" algn="ctr">
              <a:spcBef>
                <a:spcPts val="0"/>
              </a:spcBef>
              <a:spcAft>
                <a:spcPts val="0"/>
              </a:spcAft>
              <a:buNone/>
            </a:pPr>
            <a:r>
              <a:rPr lang="en-GB" sz="1000">
                <a:solidFill>
                  <a:schemeClr val="dk1"/>
                </a:solidFill>
                <a:latin typeface="Arial"/>
                <a:ea typeface="Arial"/>
                <a:cs typeface="Arial"/>
                <a:sym typeface="Arial"/>
              </a:rPr>
              <a:t>(component and barrier)</a:t>
            </a:r>
            <a:endParaRPr sz="800"/>
          </a:p>
        </p:txBody>
      </p:sp>
      <p:sp>
        <p:nvSpPr>
          <p:cNvPr id="574" name="Google Shape;574;p79"/>
          <p:cNvSpPr/>
          <p:nvPr/>
        </p:nvSpPr>
        <p:spPr>
          <a:xfrm>
            <a:off x="7400924" y="3471863"/>
            <a:ext cx="1603057" cy="448270"/>
          </a:xfrm>
          <a:prstGeom prst="roundRect">
            <a:avLst>
              <a:gd fmla="val 16667" name="adj"/>
            </a:avLst>
          </a:prstGeom>
          <a:solidFill>
            <a:srgbClr val="B6DDE7"/>
          </a:solidFill>
          <a:ln cap="flat" cmpd="sng" w="25400">
            <a:solidFill>
              <a:srgbClr val="21364F"/>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ctr">
              <a:spcBef>
                <a:spcPts val="0"/>
              </a:spcBef>
              <a:spcAft>
                <a:spcPts val="0"/>
              </a:spcAft>
              <a:buNone/>
            </a:pPr>
            <a:r>
              <a:rPr lang="en-GB" sz="1000">
                <a:solidFill>
                  <a:schemeClr val="dk1"/>
                </a:solidFill>
                <a:latin typeface="Arial"/>
                <a:ea typeface="Arial"/>
                <a:cs typeface="Arial"/>
                <a:sym typeface="Arial"/>
              </a:rPr>
              <a:t>Financial security</a:t>
            </a:r>
            <a:endParaRPr sz="800"/>
          </a:p>
          <a:p>
            <a:pPr indent="0" lvl="0" marL="0" marR="0" rtl="0" algn="ctr">
              <a:spcBef>
                <a:spcPts val="0"/>
              </a:spcBef>
              <a:spcAft>
                <a:spcPts val="0"/>
              </a:spcAft>
              <a:buNone/>
            </a:pPr>
            <a:r>
              <a:rPr lang="en-GB" sz="1000">
                <a:solidFill>
                  <a:schemeClr val="dk1"/>
                </a:solidFill>
                <a:latin typeface="Arial"/>
                <a:ea typeface="Arial"/>
                <a:cs typeface="Arial"/>
                <a:sym typeface="Arial"/>
              </a:rPr>
              <a:t>(component and barrier)</a:t>
            </a:r>
            <a:endParaRPr sz="800"/>
          </a:p>
        </p:txBody>
      </p:sp>
      <p:sp>
        <p:nvSpPr>
          <p:cNvPr id="575" name="Google Shape;575;p79"/>
          <p:cNvSpPr/>
          <p:nvPr/>
        </p:nvSpPr>
        <p:spPr>
          <a:xfrm>
            <a:off x="5897063" y="4522886"/>
            <a:ext cx="942975" cy="448270"/>
          </a:xfrm>
          <a:prstGeom prst="roundRect">
            <a:avLst>
              <a:gd fmla="val 16667" name="adj"/>
            </a:avLst>
          </a:prstGeom>
          <a:solidFill>
            <a:srgbClr val="B6DDE7"/>
          </a:solidFill>
          <a:ln cap="flat" cmpd="sng" w="25400">
            <a:solidFill>
              <a:srgbClr val="21364F"/>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ctr">
              <a:spcBef>
                <a:spcPts val="0"/>
              </a:spcBef>
              <a:spcAft>
                <a:spcPts val="0"/>
              </a:spcAft>
              <a:buNone/>
            </a:pPr>
            <a:r>
              <a:rPr lang="en-GB" sz="1000">
                <a:solidFill>
                  <a:schemeClr val="dk1"/>
                </a:solidFill>
                <a:latin typeface="Arial"/>
                <a:ea typeface="Arial"/>
                <a:cs typeface="Arial"/>
                <a:sym typeface="Arial"/>
              </a:rPr>
              <a:t>Motivation</a:t>
            </a:r>
            <a:endParaRPr sz="800"/>
          </a:p>
          <a:p>
            <a:pPr indent="0" lvl="0" marL="0" marR="0" rtl="0" algn="ctr">
              <a:spcBef>
                <a:spcPts val="0"/>
              </a:spcBef>
              <a:spcAft>
                <a:spcPts val="0"/>
              </a:spcAft>
              <a:buNone/>
            </a:pPr>
            <a:r>
              <a:rPr lang="en-GB" sz="1000">
                <a:solidFill>
                  <a:schemeClr val="dk1"/>
                </a:solidFill>
                <a:latin typeface="Arial"/>
                <a:ea typeface="Arial"/>
                <a:cs typeface="Arial"/>
                <a:sym typeface="Arial"/>
              </a:rPr>
              <a:t>(barrier)</a:t>
            </a:r>
            <a:endParaRPr sz="800"/>
          </a:p>
        </p:txBody>
      </p:sp>
      <p:sp>
        <p:nvSpPr>
          <p:cNvPr id="576" name="Google Shape;576;p79"/>
          <p:cNvSpPr/>
          <p:nvPr/>
        </p:nvSpPr>
        <p:spPr>
          <a:xfrm>
            <a:off x="3540137" y="172343"/>
            <a:ext cx="1035844" cy="448270"/>
          </a:xfrm>
          <a:prstGeom prst="roundRect">
            <a:avLst>
              <a:gd fmla="val 16667" name="adj"/>
            </a:avLst>
          </a:prstGeom>
          <a:solidFill>
            <a:srgbClr val="C5D8F1"/>
          </a:solidFill>
          <a:ln cap="flat" cmpd="sng" w="25400">
            <a:solidFill>
              <a:srgbClr val="21364F"/>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ctr">
              <a:spcBef>
                <a:spcPts val="0"/>
              </a:spcBef>
              <a:spcAft>
                <a:spcPts val="0"/>
              </a:spcAft>
              <a:buNone/>
            </a:pPr>
            <a:r>
              <a:rPr lang="en-GB" sz="1000">
                <a:solidFill>
                  <a:schemeClr val="dk1"/>
                </a:solidFill>
                <a:latin typeface="Arial"/>
                <a:ea typeface="Arial"/>
                <a:cs typeface="Arial"/>
                <a:sym typeface="Arial"/>
              </a:rPr>
              <a:t>Travel</a:t>
            </a:r>
            <a:endParaRPr sz="800"/>
          </a:p>
          <a:p>
            <a:pPr indent="0" lvl="0" marL="0" marR="0" rtl="0" algn="ctr">
              <a:spcBef>
                <a:spcPts val="0"/>
              </a:spcBef>
              <a:spcAft>
                <a:spcPts val="0"/>
              </a:spcAft>
              <a:buNone/>
            </a:pPr>
            <a:r>
              <a:rPr lang="en-GB" sz="1000">
                <a:solidFill>
                  <a:schemeClr val="dk1"/>
                </a:solidFill>
                <a:latin typeface="Arial"/>
                <a:ea typeface="Arial"/>
                <a:cs typeface="Arial"/>
                <a:sym typeface="Arial"/>
              </a:rPr>
              <a:t>(component)</a:t>
            </a:r>
            <a:endParaRPr sz="800"/>
          </a:p>
        </p:txBody>
      </p:sp>
      <p:sp>
        <p:nvSpPr>
          <p:cNvPr id="577" name="Google Shape;577;p79"/>
          <p:cNvSpPr/>
          <p:nvPr/>
        </p:nvSpPr>
        <p:spPr>
          <a:xfrm>
            <a:off x="7143749" y="2451489"/>
            <a:ext cx="1870437" cy="448270"/>
          </a:xfrm>
          <a:prstGeom prst="roundRect">
            <a:avLst>
              <a:gd fmla="val 16667" name="adj"/>
            </a:avLst>
          </a:prstGeom>
          <a:solidFill>
            <a:srgbClr val="CCC0D9"/>
          </a:solidFill>
          <a:ln cap="flat" cmpd="sng" w="25400">
            <a:solidFill>
              <a:srgbClr val="21364F"/>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ctr">
              <a:spcBef>
                <a:spcPts val="0"/>
              </a:spcBef>
              <a:spcAft>
                <a:spcPts val="0"/>
              </a:spcAft>
              <a:buNone/>
            </a:pPr>
            <a:r>
              <a:rPr lang="en-GB" sz="1000">
                <a:solidFill>
                  <a:schemeClr val="dk1"/>
                </a:solidFill>
                <a:latin typeface="Arial"/>
                <a:ea typeface="Arial"/>
                <a:cs typeface="Arial"/>
                <a:sym typeface="Arial"/>
              </a:rPr>
              <a:t>Family and close relationships</a:t>
            </a:r>
            <a:endParaRPr sz="800"/>
          </a:p>
          <a:p>
            <a:pPr indent="0" lvl="0" marL="0" marR="0" rtl="0" algn="ctr">
              <a:spcBef>
                <a:spcPts val="0"/>
              </a:spcBef>
              <a:spcAft>
                <a:spcPts val="0"/>
              </a:spcAft>
              <a:buNone/>
            </a:pPr>
            <a:r>
              <a:rPr lang="en-GB" sz="1000">
                <a:solidFill>
                  <a:schemeClr val="dk1"/>
                </a:solidFill>
                <a:latin typeface="Arial"/>
                <a:ea typeface="Arial"/>
                <a:cs typeface="Arial"/>
                <a:sym typeface="Arial"/>
              </a:rPr>
              <a:t>(component)</a:t>
            </a:r>
            <a:endParaRPr sz="800"/>
          </a:p>
        </p:txBody>
      </p:sp>
      <p:sp>
        <p:nvSpPr>
          <p:cNvPr id="578" name="Google Shape;578;p79"/>
          <p:cNvSpPr/>
          <p:nvPr/>
        </p:nvSpPr>
        <p:spPr>
          <a:xfrm>
            <a:off x="1314450" y="3980177"/>
            <a:ext cx="1028700" cy="448270"/>
          </a:xfrm>
          <a:prstGeom prst="roundRect">
            <a:avLst>
              <a:gd fmla="val 16667" name="adj"/>
            </a:avLst>
          </a:prstGeom>
          <a:solidFill>
            <a:srgbClr val="D6E3BC"/>
          </a:solidFill>
          <a:ln cap="flat" cmpd="sng" w="25400">
            <a:solidFill>
              <a:srgbClr val="21364F"/>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ctr">
              <a:spcBef>
                <a:spcPts val="0"/>
              </a:spcBef>
              <a:spcAft>
                <a:spcPts val="0"/>
              </a:spcAft>
              <a:buNone/>
            </a:pPr>
            <a:r>
              <a:rPr lang="en-GB" sz="1000">
                <a:solidFill>
                  <a:schemeClr val="dk1"/>
                </a:solidFill>
                <a:latin typeface="Arial"/>
                <a:ea typeface="Arial"/>
                <a:cs typeface="Arial"/>
                <a:sym typeface="Arial"/>
              </a:rPr>
              <a:t>Nature</a:t>
            </a:r>
            <a:endParaRPr sz="800"/>
          </a:p>
          <a:p>
            <a:pPr indent="0" lvl="0" marL="0" marR="0" rtl="0" algn="ctr">
              <a:spcBef>
                <a:spcPts val="0"/>
              </a:spcBef>
              <a:spcAft>
                <a:spcPts val="0"/>
              </a:spcAft>
              <a:buNone/>
            </a:pPr>
            <a:r>
              <a:rPr lang="en-GB" sz="1000">
                <a:solidFill>
                  <a:schemeClr val="dk1"/>
                </a:solidFill>
                <a:latin typeface="Arial"/>
                <a:ea typeface="Arial"/>
                <a:cs typeface="Arial"/>
                <a:sym typeface="Arial"/>
              </a:rPr>
              <a:t>(component)</a:t>
            </a:r>
            <a:endParaRPr sz="800"/>
          </a:p>
        </p:txBody>
      </p:sp>
      <p:sp>
        <p:nvSpPr>
          <p:cNvPr id="579" name="Google Shape;579;p79"/>
          <p:cNvSpPr/>
          <p:nvPr/>
        </p:nvSpPr>
        <p:spPr>
          <a:xfrm>
            <a:off x="5786846" y="257175"/>
            <a:ext cx="1131569" cy="448270"/>
          </a:xfrm>
          <a:prstGeom prst="roundRect">
            <a:avLst>
              <a:gd fmla="val 16667" name="adj"/>
            </a:avLst>
          </a:prstGeom>
          <a:solidFill>
            <a:srgbClr val="C5D8F1"/>
          </a:solidFill>
          <a:ln cap="flat" cmpd="sng" w="25400">
            <a:solidFill>
              <a:srgbClr val="21364F"/>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ctr">
              <a:spcBef>
                <a:spcPts val="0"/>
              </a:spcBef>
              <a:spcAft>
                <a:spcPts val="0"/>
              </a:spcAft>
              <a:buNone/>
            </a:pPr>
            <a:r>
              <a:rPr lang="en-GB" sz="1000">
                <a:solidFill>
                  <a:schemeClr val="dk1"/>
                </a:solidFill>
                <a:latin typeface="Arial"/>
                <a:ea typeface="Arial"/>
                <a:cs typeface="Arial"/>
                <a:sym typeface="Arial"/>
              </a:rPr>
              <a:t>Home ownership</a:t>
            </a:r>
            <a:endParaRPr sz="800"/>
          </a:p>
          <a:p>
            <a:pPr indent="0" lvl="0" marL="0" marR="0" rtl="0" algn="ctr">
              <a:spcBef>
                <a:spcPts val="0"/>
              </a:spcBef>
              <a:spcAft>
                <a:spcPts val="0"/>
              </a:spcAft>
              <a:buNone/>
            </a:pPr>
            <a:r>
              <a:rPr lang="en-GB" sz="1000">
                <a:solidFill>
                  <a:schemeClr val="dk1"/>
                </a:solidFill>
                <a:latin typeface="Arial"/>
                <a:ea typeface="Arial"/>
                <a:cs typeface="Arial"/>
                <a:sym typeface="Arial"/>
              </a:rPr>
              <a:t>(component)</a:t>
            </a:r>
            <a:endParaRPr sz="800"/>
          </a:p>
        </p:txBody>
      </p:sp>
      <p:sp>
        <p:nvSpPr>
          <p:cNvPr id="580" name="Google Shape;580;p79"/>
          <p:cNvSpPr/>
          <p:nvPr/>
        </p:nvSpPr>
        <p:spPr>
          <a:xfrm>
            <a:off x="7486650" y="1329537"/>
            <a:ext cx="1496513" cy="448270"/>
          </a:xfrm>
          <a:prstGeom prst="roundRect">
            <a:avLst>
              <a:gd fmla="val 16667" name="adj"/>
            </a:avLst>
          </a:prstGeom>
          <a:solidFill>
            <a:srgbClr val="CCC0D9"/>
          </a:solidFill>
          <a:ln cap="flat" cmpd="sng" w="25400">
            <a:solidFill>
              <a:srgbClr val="21364F"/>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ctr">
              <a:spcBef>
                <a:spcPts val="0"/>
              </a:spcBef>
              <a:spcAft>
                <a:spcPts val="0"/>
              </a:spcAft>
              <a:buNone/>
            </a:pPr>
            <a:r>
              <a:rPr lang="en-GB" sz="1000">
                <a:solidFill>
                  <a:schemeClr val="dk1"/>
                </a:solidFill>
                <a:latin typeface="Arial"/>
                <a:ea typeface="Arial"/>
                <a:cs typeface="Arial"/>
                <a:sym typeface="Arial"/>
              </a:rPr>
              <a:t>Contributing to society</a:t>
            </a:r>
            <a:endParaRPr sz="800"/>
          </a:p>
          <a:p>
            <a:pPr indent="0" lvl="0" marL="0" marR="0" rtl="0" algn="ctr">
              <a:spcBef>
                <a:spcPts val="0"/>
              </a:spcBef>
              <a:spcAft>
                <a:spcPts val="0"/>
              </a:spcAft>
              <a:buNone/>
            </a:pPr>
            <a:r>
              <a:rPr lang="en-GB" sz="1000">
                <a:solidFill>
                  <a:schemeClr val="dk1"/>
                </a:solidFill>
                <a:latin typeface="Arial"/>
                <a:ea typeface="Arial"/>
                <a:cs typeface="Arial"/>
                <a:sym typeface="Arial"/>
              </a:rPr>
              <a:t>(component)</a:t>
            </a:r>
            <a:endParaRPr sz="800"/>
          </a:p>
        </p:txBody>
      </p:sp>
      <p:cxnSp>
        <p:nvCxnSpPr>
          <p:cNvPr id="581" name="Google Shape;581;p79"/>
          <p:cNvCxnSpPr/>
          <p:nvPr/>
        </p:nvCxnSpPr>
        <p:spPr>
          <a:xfrm flipH="1">
            <a:off x="2343150" y="3643313"/>
            <a:ext cx="428625" cy="514350"/>
          </a:xfrm>
          <a:prstGeom prst="straightConnector1">
            <a:avLst/>
          </a:prstGeom>
          <a:noFill/>
          <a:ln cap="flat" cmpd="sng" w="57150">
            <a:solidFill>
              <a:schemeClr val="dk1"/>
            </a:solidFill>
            <a:prstDash val="solid"/>
            <a:round/>
            <a:headEnd len="sm" w="sm" type="none"/>
            <a:tailEnd len="med" w="med" type="triangle"/>
          </a:ln>
        </p:spPr>
      </p:cxnSp>
      <p:cxnSp>
        <p:nvCxnSpPr>
          <p:cNvPr id="582" name="Google Shape;582;p79"/>
          <p:cNvCxnSpPr/>
          <p:nvPr/>
        </p:nvCxnSpPr>
        <p:spPr>
          <a:xfrm>
            <a:off x="5429250" y="3947137"/>
            <a:ext cx="685800" cy="490918"/>
          </a:xfrm>
          <a:prstGeom prst="straightConnector1">
            <a:avLst/>
          </a:prstGeom>
          <a:noFill/>
          <a:ln cap="flat" cmpd="sng" w="57150">
            <a:solidFill>
              <a:schemeClr val="dk1"/>
            </a:solidFill>
            <a:prstDash val="solid"/>
            <a:round/>
            <a:headEnd len="sm" w="sm" type="none"/>
            <a:tailEnd len="med" w="med" type="triangle"/>
          </a:ln>
        </p:spPr>
      </p:cxnSp>
      <p:cxnSp>
        <p:nvCxnSpPr>
          <p:cNvPr id="583" name="Google Shape;583;p79"/>
          <p:cNvCxnSpPr/>
          <p:nvPr/>
        </p:nvCxnSpPr>
        <p:spPr>
          <a:xfrm flipH="1">
            <a:off x="1926772" y="1951812"/>
            <a:ext cx="1487941" cy="736059"/>
          </a:xfrm>
          <a:prstGeom prst="straightConnector1">
            <a:avLst/>
          </a:prstGeom>
          <a:noFill/>
          <a:ln cap="flat" cmpd="sng" w="57150">
            <a:solidFill>
              <a:schemeClr val="dk1"/>
            </a:solidFill>
            <a:prstDash val="solid"/>
            <a:round/>
            <a:headEnd len="sm" w="sm" type="none"/>
            <a:tailEnd len="med" w="med" type="triangle"/>
          </a:ln>
        </p:spPr>
      </p:cxnSp>
      <p:cxnSp>
        <p:nvCxnSpPr>
          <p:cNvPr id="584" name="Google Shape;584;p79"/>
          <p:cNvCxnSpPr/>
          <p:nvPr/>
        </p:nvCxnSpPr>
        <p:spPr>
          <a:xfrm rot="10800000">
            <a:off x="2285183" y="3054206"/>
            <a:ext cx="2015354" cy="1103457"/>
          </a:xfrm>
          <a:prstGeom prst="straightConnector1">
            <a:avLst/>
          </a:prstGeom>
          <a:noFill/>
          <a:ln cap="flat" cmpd="sng" w="57150">
            <a:solidFill>
              <a:schemeClr val="dk1"/>
            </a:solidFill>
            <a:prstDash val="solid"/>
            <a:round/>
            <a:headEnd len="sm" w="sm" type="none"/>
            <a:tailEnd len="med" w="med" type="triangle"/>
          </a:ln>
        </p:spPr>
      </p:cxnSp>
      <p:cxnSp>
        <p:nvCxnSpPr>
          <p:cNvPr id="585" name="Google Shape;585;p79"/>
          <p:cNvCxnSpPr>
            <a:endCxn id="572" idx="3"/>
          </p:cNvCxnSpPr>
          <p:nvPr/>
        </p:nvCxnSpPr>
        <p:spPr>
          <a:xfrm rot="10800000">
            <a:off x="2285183" y="1619700"/>
            <a:ext cx="1145700" cy="185700"/>
          </a:xfrm>
          <a:prstGeom prst="straightConnector1">
            <a:avLst/>
          </a:prstGeom>
          <a:noFill/>
          <a:ln cap="flat" cmpd="sng" w="57150">
            <a:solidFill>
              <a:schemeClr val="dk1"/>
            </a:solidFill>
            <a:prstDash val="solid"/>
            <a:round/>
            <a:headEnd len="sm" w="sm" type="none"/>
            <a:tailEnd len="med" w="med" type="triangle"/>
          </a:ln>
        </p:spPr>
      </p:cxnSp>
      <p:cxnSp>
        <p:nvCxnSpPr>
          <p:cNvPr id="586" name="Google Shape;586;p79"/>
          <p:cNvCxnSpPr/>
          <p:nvPr/>
        </p:nvCxnSpPr>
        <p:spPr>
          <a:xfrm rot="10800000">
            <a:off x="2343150" y="552729"/>
            <a:ext cx="2083118" cy="1022215"/>
          </a:xfrm>
          <a:prstGeom prst="straightConnector1">
            <a:avLst/>
          </a:prstGeom>
          <a:noFill/>
          <a:ln cap="flat" cmpd="sng" w="57150">
            <a:solidFill>
              <a:schemeClr val="dk1"/>
            </a:solidFill>
            <a:prstDash val="solid"/>
            <a:round/>
            <a:headEnd len="sm" w="sm" type="none"/>
            <a:tailEnd len="med" w="med" type="triangle"/>
          </a:ln>
        </p:spPr>
      </p:cxnSp>
      <p:cxnSp>
        <p:nvCxnSpPr>
          <p:cNvPr id="587" name="Google Shape;587;p79"/>
          <p:cNvCxnSpPr/>
          <p:nvPr/>
        </p:nvCxnSpPr>
        <p:spPr>
          <a:xfrm flipH="1" rot="10800000">
            <a:off x="3643313" y="620614"/>
            <a:ext cx="158591" cy="1038805"/>
          </a:xfrm>
          <a:prstGeom prst="straightConnector1">
            <a:avLst/>
          </a:prstGeom>
          <a:noFill/>
          <a:ln cap="flat" cmpd="sng" w="57150">
            <a:solidFill>
              <a:schemeClr val="dk1"/>
            </a:solidFill>
            <a:prstDash val="solid"/>
            <a:round/>
            <a:headEnd len="sm" w="sm" type="none"/>
            <a:tailEnd len="med" w="med" type="triangle"/>
          </a:ln>
        </p:spPr>
      </p:cxnSp>
      <p:cxnSp>
        <p:nvCxnSpPr>
          <p:cNvPr id="588" name="Google Shape;588;p79"/>
          <p:cNvCxnSpPr/>
          <p:nvPr/>
        </p:nvCxnSpPr>
        <p:spPr>
          <a:xfrm flipH="1" rot="10800000">
            <a:off x="5474970" y="705445"/>
            <a:ext cx="494960" cy="801615"/>
          </a:xfrm>
          <a:prstGeom prst="straightConnector1">
            <a:avLst/>
          </a:prstGeom>
          <a:noFill/>
          <a:ln cap="flat" cmpd="sng" w="57150">
            <a:solidFill>
              <a:schemeClr val="dk1"/>
            </a:solidFill>
            <a:prstDash val="solid"/>
            <a:round/>
            <a:headEnd len="sm" w="sm" type="none"/>
            <a:tailEnd len="med" w="med" type="triangle"/>
          </a:ln>
        </p:spPr>
      </p:cxnSp>
      <p:cxnSp>
        <p:nvCxnSpPr>
          <p:cNvPr id="589" name="Google Shape;589;p79"/>
          <p:cNvCxnSpPr/>
          <p:nvPr/>
        </p:nvCxnSpPr>
        <p:spPr>
          <a:xfrm flipH="1" rot="10800000">
            <a:off x="4738449" y="620614"/>
            <a:ext cx="1033701" cy="949432"/>
          </a:xfrm>
          <a:prstGeom prst="straightConnector1">
            <a:avLst/>
          </a:prstGeom>
          <a:noFill/>
          <a:ln cap="flat" cmpd="sng" w="57150">
            <a:solidFill>
              <a:schemeClr val="dk1"/>
            </a:solidFill>
            <a:prstDash val="solid"/>
            <a:round/>
            <a:headEnd len="sm" w="sm" type="none"/>
            <a:tailEnd len="med" w="med" type="triangle"/>
          </a:ln>
        </p:spPr>
      </p:cxnSp>
      <p:cxnSp>
        <p:nvCxnSpPr>
          <p:cNvPr id="590" name="Google Shape;590;p79"/>
          <p:cNvCxnSpPr>
            <a:endCxn id="580" idx="1"/>
          </p:cNvCxnSpPr>
          <p:nvPr/>
        </p:nvCxnSpPr>
        <p:spPr>
          <a:xfrm flipH="1" rot="10800000">
            <a:off x="4919250" y="1553672"/>
            <a:ext cx="2567400" cy="766200"/>
          </a:xfrm>
          <a:prstGeom prst="straightConnector1">
            <a:avLst/>
          </a:prstGeom>
          <a:noFill/>
          <a:ln cap="flat" cmpd="sng" w="57150">
            <a:solidFill>
              <a:schemeClr val="dk1"/>
            </a:solidFill>
            <a:prstDash val="solid"/>
            <a:round/>
            <a:headEnd len="sm" w="sm" type="none"/>
            <a:tailEnd len="med" w="med" type="triangle"/>
          </a:ln>
        </p:spPr>
      </p:cxnSp>
      <p:cxnSp>
        <p:nvCxnSpPr>
          <p:cNvPr id="591" name="Google Shape;591;p79"/>
          <p:cNvCxnSpPr/>
          <p:nvPr/>
        </p:nvCxnSpPr>
        <p:spPr>
          <a:xfrm>
            <a:off x="5414963" y="2410122"/>
            <a:ext cx="1728787" cy="277748"/>
          </a:xfrm>
          <a:prstGeom prst="straightConnector1">
            <a:avLst/>
          </a:prstGeom>
          <a:noFill/>
          <a:ln cap="flat" cmpd="sng" w="57150">
            <a:solidFill>
              <a:schemeClr val="dk1"/>
            </a:solidFill>
            <a:prstDash val="solid"/>
            <a:round/>
            <a:headEnd len="sm" w="sm" type="none"/>
            <a:tailEnd len="med" w="med" type="triangle"/>
          </a:ln>
        </p:spPr>
      </p:cxnSp>
      <p:cxnSp>
        <p:nvCxnSpPr>
          <p:cNvPr id="592" name="Google Shape;592;p79"/>
          <p:cNvCxnSpPr>
            <a:endCxn id="574" idx="1"/>
          </p:cNvCxnSpPr>
          <p:nvPr/>
        </p:nvCxnSpPr>
        <p:spPr>
          <a:xfrm>
            <a:off x="5890124" y="3562498"/>
            <a:ext cx="1510800" cy="133500"/>
          </a:xfrm>
          <a:prstGeom prst="straightConnector1">
            <a:avLst/>
          </a:prstGeom>
          <a:noFill/>
          <a:ln cap="flat" cmpd="sng" w="57150">
            <a:solidFill>
              <a:schemeClr val="dk1"/>
            </a:solidFill>
            <a:prstDash val="solid"/>
            <a:round/>
            <a:headEnd len="sm" w="sm" type="none"/>
            <a:tailEnd len="med" w="med" type="triangle"/>
          </a:ln>
        </p:spPr>
      </p:cxnSp>
      <p:pic>
        <p:nvPicPr>
          <p:cNvPr id="593" name="Google Shape;593;p79"/>
          <p:cNvPicPr preferRelativeResize="0"/>
          <p:nvPr/>
        </p:nvPicPr>
        <p:blipFill rotWithShape="1">
          <a:blip r:embed="rId5">
            <a:alphaModFix/>
          </a:blip>
          <a:srcRect b="0" l="0" r="0" t="0"/>
          <a:stretch/>
        </p:blipFill>
        <p:spPr>
          <a:xfrm>
            <a:off x="7789445" y="4841676"/>
            <a:ext cx="1354555" cy="308498"/>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7" name="Shape 597"/>
        <p:cNvGrpSpPr/>
        <p:nvPr/>
      </p:nvGrpSpPr>
      <p:grpSpPr>
        <a:xfrm>
          <a:off x="0" y="0"/>
          <a:ext cx="0" cy="0"/>
          <a:chOff x="0" y="0"/>
          <a:chExt cx="0" cy="0"/>
        </a:xfrm>
      </p:grpSpPr>
      <p:sp>
        <p:nvSpPr>
          <p:cNvPr id="598" name="Google Shape;598;p80"/>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Play"/>
              <a:buNone/>
            </a:pPr>
            <a:r>
              <a:rPr lang="en-GB" sz="1100"/>
              <a:t>REPAIR – exemplar project</a:t>
            </a:r>
            <a:endParaRPr sz="1100"/>
          </a:p>
        </p:txBody>
      </p:sp>
      <p:pic>
        <p:nvPicPr>
          <p:cNvPr id="599" name="Google Shape;599;p80"/>
          <p:cNvPicPr preferRelativeResize="0"/>
          <p:nvPr>
            <p:ph idx="1" type="body"/>
          </p:nvPr>
        </p:nvPicPr>
        <p:blipFill rotWithShape="1">
          <a:blip r:embed="rId3">
            <a:alphaModFix/>
          </a:blip>
          <a:srcRect b="0" l="0" r="0" t="0"/>
          <a:stretch/>
        </p:blipFill>
        <p:spPr>
          <a:xfrm>
            <a:off x="0" y="0"/>
            <a:ext cx="9148800" cy="51435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03" name="Shape 603"/>
        <p:cNvGrpSpPr/>
        <p:nvPr/>
      </p:nvGrpSpPr>
      <p:grpSpPr>
        <a:xfrm>
          <a:off x="0" y="0"/>
          <a:ext cx="0" cy="0"/>
          <a:chOff x="0" y="0"/>
          <a:chExt cx="0" cy="0"/>
        </a:xfrm>
      </p:grpSpPr>
      <p:sp>
        <p:nvSpPr>
          <p:cNvPr id="604" name="Google Shape;604;p81"/>
          <p:cNvSpPr/>
          <p:nvPr/>
        </p:nvSpPr>
        <p:spPr>
          <a:xfrm>
            <a:off x="-105225" y="1621975"/>
            <a:ext cx="9339900" cy="3882600"/>
          </a:xfrm>
          <a:prstGeom prst="rect">
            <a:avLst/>
          </a:prstGeom>
          <a:solidFill>
            <a:srgbClr val="FBFBF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08" name="Shape 608"/>
        <p:cNvGrpSpPr/>
        <p:nvPr/>
      </p:nvGrpSpPr>
      <p:grpSpPr>
        <a:xfrm>
          <a:off x="0" y="0"/>
          <a:ext cx="0" cy="0"/>
          <a:chOff x="0" y="0"/>
          <a:chExt cx="0" cy="0"/>
        </a:xfrm>
      </p:grpSpPr>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3" name="Shape 613"/>
        <p:cNvGrpSpPr/>
        <p:nvPr/>
      </p:nvGrpSpPr>
      <p:grpSpPr>
        <a:xfrm>
          <a:off x="0" y="0"/>
          <a:ext cx="0" cy="0"/>
          <a:chOff x="0" y="0"/>
          <a:chExt cx="0" cy="0"/>
        </a:xfrm>
      </p:grpSpPr>
      <p:pic>
        <p:nvPicPr>
          <p:cNvPr id="614" name="Google Shape;614;p83"/>
          <p:cNvPicPr preferRelativeResize="0"/>
          <p:nvPr/>
        </p:nvPicPr>
        <p:blipFill>
          <a:blip r:embed="rId3">
            <a:alphaModFix/>
          </a:blip>
          <a:stretch>
            <a:fillRect/>
          </a:stretch>
        </p:blipFill>
        <p:spPr>
          <a:xfrm>
            <a:off x="0" y="0"/>
            <a:ext cx="9144003" cy="5121194"/>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8" name="Shape 618"/>
        <p:cNvGrpSpPr/>
        <p:nvPr/>
      </p:nvGrpSpPr>
      <p:grpSpPr>
        <a:xfrm>
          <a:off x="0" y="0"/>
          <a:ext cx="0" cy="0"/>
          <a:chOff x="0" y="0"/>
          <a:chExt cx="0" cy="0"/>
        </a:xfrm>
      </p:grpSpPr>
      <p:pic>
        <p:nvPicPr>
          <p:cNvPr id="619" name="Google Shape;619;p84"/>
          <p:cNvPicPr preferRelativeResize="0"/>
          <p:nvPr/>
        </p:nvPicPr>
        <p:blipFill rotWithShape="1">
          <a:blip r:embed="rId3">
            <a:alphaModFix/>
          </a:blip>
          <a:srcRect b="0" l="0" r="0" t="0"/>
          <a:stretch/>
        </p:blipFill>
        <p:spPr>
          <a:xfrm>
            <a:off x="0" y="21431"/>
            <a:ext cx="9144000" cy="5100638"/>
          </a:xfrm>
          <a:prstGeom prst="rect">
            <a:avLst/>
          </a:prstGeom>
          <a:noFill/>
          <a:ln>
            <a:noFill/>
          </a:ln>
        </p:spPr>
      </p:pic>
      <p:sp>
        <p:nvSpPr>
          <p:cNvPr id="620" name="Google Shape;620;p84"/>
          <p:cNvSpPr txBox="1"/>
          <p:nvPr/>
        </p:nvSpPr>
        <p:spPr>
          <a:xfrm>
            <a:off x="8258175" y="4843463"/>
            <a:ext cx="885825" cy="300038"/>
          </a:xfrm>
          <a:prstGeom prst="rect">
            <a:avLst/>
          </a:prstGeom>
          <a:solidFill>
            <a:schemeClr val="lt1"/>
          </a:solidFill>
          <a:ln>
            <a:noFill/>
          </a:ln>
        </p:spPr>
        <p:txBody>
          <a:bodyPr anchorCtr="0" anchor="t" bIns="25700" lIns="51425" spcFirstLastPara="1" rIns="51425" wrap="square" tIns="25700">
            <a:spAutoFit/>
          </a:bodyPr>
          <a:lstStyle/>
          <a:p>
            <a:pPr indent="0" lvl="0" marL="0" marR="0" rtl="0" algn="l">
              <a:spcBef>
                <a:spcPts val="0"/>
              </a:spcBef>
              <a:spcAft>
                <a:spcPts val="0"/>
              </a:spcAft>
              <a:buNone/>
            </a:pPr>
            <a:r>
              <a:t/>
            </a:r>
            <a:endParaRPr sz="1000">
              <a:solidFill>
                <a:schemeClr val="dk1"/>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4" name="Shape 624"/>
        <p:cNvGrpSpPr/>
        <p:nvPr/>
      </p:nvGrpSpPr>
      <p:grpSpPr>
        <a:xfrm>
          <a:off x="0" y="0"/>
          <a:ext cx="0" cy="0"/>
          <a:chOff x="0" y="0"/>
          <a:chExt cx="0" cy="0"/>
        </a:xfrm>
      </p:grpSpPr>
      <p:pic>
        <p:nvPicPr>
          <p:cNvPr id="625" name="Google Shape;625;p85"/>
          <p:cNvPicPr preferRelativeResize="0"/>
          <p:nvPr/>
        </p:nvPicPr>
        <p:blipFill rotWithShape="1">
          <a:blip r:embed="rId3">
            <a:alphaModFix/>
          </a:blip>
          <a:srcRect b="0" l="0" r="0" t="0"/>
          <a:stretch/>
        </p:blipFill>
        <p:spPr>
          <a:xfrm>
            <a:off x="0" y="21431"/>
            <a:ext cx="9144000" cy="5100638"/>
          </a:xfrm>
          <a:prstGeom prst="rect">
            <a:avLst/>
          </a:prstGeom>
          <a:noFill/>
          <a:ln>
            <a:noFill/>
          </a:ln>
        </p:spPr>
      </p:pic>
      <p:sp>
        <p:nvSpPr>
          <p:cNvPr id="626" name="Google Shape;626;p85"/>
          <p:cNvSpPr txBox="1"/>
          <p:nvPr/>
        </p:nvSpPr>
        <p:spPr>
          <a:xfrm>
            <a:off x="8258175" y="4843463"/>
            <a:ext cx="885825" cy="300038"/>
          </a:xfrm>
          <a:prstGeom prst="rect">
            <a:avLst/>
          </a:prstGeom>
          <a:solidFill>
            <a:schemeClr val="lt1"/>
          </a:solidFill>
          <a:ln>
            <a:noFill/>
          </a:ln>
        </p:spPr>
        <p:txBody>
          <a:bodyPr anchorCtr="0" anchor="t" bIns="25700" lIns="51425" spcFirstLastPara="1" rIns="51425" wrap="square" tIns="25700">
            <a:spAutoFit/>
          </a:bodyPr>
          <a:lstStyle/>
          <a:p>
            <a:pPr indent="0" lvl="0" marL="0" marR="0" rtl="0" algn="l">
              <a:spcBef>
                <a:spcPts val="0"/>
              </a:spcBef>
              <a:spcAft>
                <a:spcPts val="0"/>
              </a:spcAft>
              <a:buNone/>
            </a:pPr>
            <a:r>
              <a:t/>
            </a:r>
            <a:endParaRPr sz="1000">
              <a:solidFill>
                <a:schemeClr val="dk1"/>
              </a:solidFill>
              <a:latin typeface="Calibri"/>
              <a:ea typeface="Calibri"/>
              <a:cs typeface="Calibri"/>
              <a:sym typeface="Calibri"/>
            </a:endParaRPr>
          </a:p>
        </p:txBody>
      </p:sp>
      <p:sp>
        <p:nvSpPr>
          <p:cNvPr id="627" name="Google Shape;627;p85"/>
          <p:cNvSpPr txBox="1"/>
          <p:nvPr/>
        </p:nvSpPr>
        <p:spPr>
          <a:xfrm>
            <a:off x="5129400" y="4859838"/>
            <a:ext cx="4014600" cy="267300"/>
          </a:xfrm>
          <a:prstGeom prst="rect">
            <a:avLst/>
          </a:prstGeom>
          <a:noFill/>
          <a:ln>
            <a:noFill/>
          </a:ln>
        </p:spPr>
        <p:txBody>
          <a:bodyPr anchorCtr="0" anchor="t" bIns="91425" lIns="91425" spcFirstLastPara="1" rIns="91425" wrap="square" tIns="91425">
            <a:noAutofit/>
          </a:bodyPr>
          <a:lstStyle/>
          <a:p>
            <a:pPr indent="0" lvl="0" marL="0" rtl="0" algn="r">
              <a:lnSpc>
                <a:spcPct val="142857"/>
              </a:lnSpc>
              <a:spcBef>
                <a:spcPts val="0"/>
              </a:spcBef>
              <a:spcAft>
                <a:spcPts val="0"/>
              </a:spcAft>
              <a:buNone/>
            </a:pPr>
            <a:r>
              <a:rPr lang="en-GB" sz="1050">
                <a:solidFill>
                  <a:srgbClr val="062655"/>
                </a:solidFill>
              </a:rPr>
              <a:t>McGorry et al., 2024; Hughes et al., 2024; Campbell et al., 2022</a:t>
            </a:r>
            <a:endParaRPr sz="1800">
              <a:solidFill>
                <a:srgbClr val="062655"/>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1" name="Shape 631"/>
        <p:cNvGrpSpPr/>
        <p:nvPr/>
      </p:nvGrpSpPr>
      <p:grpSpPr>
        <a:xfrm>
          <a:off x="0" y="0"/>
          <a:ext cx="0" cy="0"/>
          <a:chOff x="0" y="0"/>
          <a:chExt cx="0" cy="0"/>
        </a:xfrm>
      </p:grpSpPr>
      <p:pic>
        <p:nvPicPr>
          <p:cNvPr id="632" name="Google Shape;632;p86"/>
          <p:cNvPicPr preferRelativeResize="0"/>
          <p:nvPr/>
        </p:nvPicPr>
        <p:blipFill rotWithShape="1">
          <a:blip r:embed="rId3">
            <a:alphaModFix/>
          </a:blip>
          <a:srcRect b="0" l="0" r="0" t="0"/>
          <a:stretch/>
        </p:blipFill>
        <p:spPr>
          <a:xfrm>
            <a:off x="0" y="21431"/>
            <a:ext cx="9144000" cy="5100638"/>
          </a:xfrm>
          <a:prstGeom prst="rect">
            <a:avLst/>
          </a:prstGeom>
          <a:noFill/>
          <a:ln>
            <a:noFill/>
          </a:ln>
        </p:spPr>
      </p:pic>
      <p:sp>
        <p:nvSpPr>
          <p:cNvPr id="633" name="Google Shape;633;p86"/>
          <p:cNvSpPr txBox="1"/>
          <p:nvPr/>
        </p:nvSpPr>
        <p:spPr>
          <a:xfrm>
            <a:off x="8258175" y="4843463"/>
            <a:ext cx="885825" cy="300038"/>
          </a:xfrm>
          <a:prstGeom prst="rect">
            <a:avLst/>
          </a:prstGeom>
          <a:solidFill>
            <a:schemeClr val="lt1"/>
          </a:solidFill>
          <a:ln>
            <a:noFill/>
          </a:ln>
        </p:spPr>
        <p:txBody>
          <a:bodyPr anchorCtr="0" anchor="t" bIns="25700" lIns="51425" spcFirstLastPara="1" rIns="51425" wrap="square" tIns="25700">
            <a:spAutoFit/>
          </a:bodyPr>
          <a:lstStyle/>
          <a:p>
            <a:pPr indent="0" lvl="0" marL="0" marR="0" rtl="0" algn="l">
              <a:spcBef>
                <a:spcPts val="0"/>
              </a:spcBef>
              <a:spcAft>
                <a:spcPts val="0"/>
              </a:spcAft>
              <a:buNone/>
            </a:pPr>
            <a:r>
              <a:t/>
            </a:r>
            <a:endParaRPr sz="1000">
              <a:solidFill>
                <a:schemeClr val="dk1"/>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7" name="Shape 637"/>
        <p:cNvGrpSpPr/>
        <p:nvPr/>
      </p:nvGrpSpPr>
      <p:grpSpPr>
        <a:xfrm>
          <a:off x="0" y="0"/>
          <a:ext cx="0" cy="0"/>
          <a:chOff x="0" y="0"/>
          <a:chExt cx="0" cy="0"/>
        </a:xfrm>
      </p:grpSpPr>
      <p:pic>
        <p:nvPicPr>
          <p:cNvPr id="638" name="Google Shape;638;p87"/>
          <p:cNvPicPr preferRelativeResize="0"/>
          <p:nvPr/>
        </p:nvPicPr>
        <p:blipFill rotWithShape="1">
          <a:blip r:embed="rId3">
            <a:alphaModFix/>
          </a:blip>
          <a:srcRect b="0" l="0" r="0" t="0"/>
          <a:stretch/>
        </p:blipFill>
        <p:spPr>
          <a:xfrm>
            <a:off x="0" y="21431"/>
            <a:ext cx="9144000" cy="5100638"/>
          </a:xfrm>
          <a:prstGeom prst="rect">
            <a:avLst/>
          </a:prstGeom>
          <a:noFill/>
          <a:ln>
            <a:noFill/>
          </a:ln>
        </p:spPr>
      </p:pic>
      <p:sp>
        <p:nvSpPr>
          <p:cNvPr id="639" name="Google Shape;639;p87"/>
          <p:cNvSpPr txBox="1"/>
          <p:nvPr/>
        </p:nvSpPr>
        <p:spPr>
          <a:xfrm>
            <a:off x="8258175" y="4843463"/>
            <a:ext cx="885825" cy="300038"/>
          </a:xfrm>
          <a:prstGeom prst="rect">
            <a:avLst/>
          </a:prstGeom>
          <a:solidFill>
            <a:schemeClr val="lt1"/>
          </a:solidFill>
          <a:ln>
            <a:noFill/>
          </a:ln>
        </p:spPr>
        <p:txBody>
          <a:bodyPr anchorCtr="0" anchor="t" bIns="25700" lIns="51425" spcFirstLastPara="1" rIns="51425" wrap="square" tIns="25700">
            <a:spAutoFit/>
          </a:bodyPr>
          <a:lstStyle/>
          <a:p>
            <a:pPr indent="0" lvl="0" marL="0" marR="0" rtl="0" algn="l">
              <a:spcBef>
                <a:spcPts val="0"/>
              </a:spcBef>
              <a:spcAft>
                <a:spcPts val="0"/>
              </a:spcAft>
              <a:buNone/>
            </a:pPr>
            <a:r>
              <a:t/>
            </a:r>
            <a:endParaRPr sz="1000">
              <a:solidFill>
                <a:schemeClr val="dk1"/>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3" name="Shape 643"/>
        <p:cNvGrpSpPr/>
        <p:nvPr/>
      </p:nvGrpSpPr>
      <p:grpSpPr>
        <a:xfrm>
          <a:off x="0" y="0"/>
          <a:ext cx="0" cy="0"/>
          <a:chOff x="0" y="0"/>
          <a:chExt cx="0" cy="0"/>
        </a:xfrm>
      </p:grpSpPr>
      <p:pic>
        <p:nvPicPr>
          <p:cNvPr id="644" name="Google Shape;644;p88"/>
          <p:cNvPicPr preferRelativeResize="0"/>
          <p:nvPr/>
        </p:nvPicPr>
        <p:blipFill rotWithShape="1">
          <a:blip r:embed="rId3">
            <a:alphaModFix/>
          </a:blip>
          <a:srcRect b="0" l="0" r="0" t="0"/>
          <a:stretch/>
        </p:blipFill>
        <p:spPr>
          <a:xfrm>
            <a:off x="0" y="21431"/>
            <a:ext cx="9144000" cy="510063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p53"/>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p>
            <a:pPr indent="0" lvl="0" marL="0" rtl="0" algn="ctr">
              <a:lnSpc>
                <a:spcPct val="90000"/>
              </a:lnSpc>
              <a:spcBef>
                <a:spcPts val="0"/>
              </a:spcBef>
              <a:spcAft>
                <a:spcPts val="0"/>
              </a:spcAft>
              <a:buClr>
                <a:schemeClr val="dk1"/>
              </a:buClr>
              <a:buSzPts val="4500"/>
              <a:buFont typeface="Play"/>
              <a:buNone/>
            </a:pPr>
            <a:r>
              <a:t/>
            </a:r>
            <a:endParaRPr sz="1100"/>
          </a:p>
        </p:txBody>
      </p:sp>
      <p:sp>
        <p:nvSpPr>
          <p:cNvPr id="327" name="Google Shape;327;p53"/>
          <p:cNvSpPr txBox="1"/>
          <p:nvPr>
            <p:ph idx="1" type="subTitle"/>
          </p:nvPr>
        </p:nvSpPr>
        <p:spPr>
          <a:xfrm>
            <a:off x="1143000" y="2701528"/>
            <a:ext cx="6858000" cy="1241821"/>
          </a:xfrm>
          <a:prstGeom prst="rect">
            <a:avLst/>
          </a:prstGeom>
          <a:noFill/>
          <a:ln>
            <a:noFill/>
          </a:ln>
        </p:spPr>
        <p:txBody>
          <a:bodyPr anchorCtr="0" anchor="t" bIns="34275" lIns="68575" spcFirstLastPara="1" rIns="68575" wrap="square" tIns="34275">
            <a:normAutofit/>
          </a:bodyPr>
          <a:lstStyle/>
          <a:p>
            <a:pPr indent="0" lvl="0" marL="0" rtl="0" algn="ctr">
              <a:lnSpc>
                <a:spcPct val="90000"/>
              </a:lnSpc>
              <a:spcBef>
                <a:spcPts val="0"/>
              </a:spcBef>
              <a:spcAft>
                <a:spcPts val="0"/>
              </a:spcAft>
              <a:buClr>
                <a:schemeClr val="dk1"/>
              </a:buClr>
              <a:buSzPts val="1800"/>
              <a:buNone/>
            </a:pPr>
            <a:r>
              <a:t/>
            </a:r>
            <a:endParaRPr sz="1100"/>
          </a:p>
        </p:txBody>
      </p:sp>
      <p:grpSp>
        <p:nvGrpSpPr>
          <p:cNvPr id="328" name="Google Shape;328;p53"/>
          <p:cNvGrpSpPr/>
          <p:nvPr/>
        </p:nvGrpSpPr>
        <p:grpSpPr>
          <a:xfrm>
            <a:off x="-128587" y="-1"/>
            <a:ext cx="9401175" cy="5357813"/>
            <a:chOff x="-171450" y="-1"/>
            <a:chExt cx="12534900" cy="7143751"/>
          </a:xfrm>
        </p:grpSpPr>
        <p:pic>
          <p:nvPicPr>
            <p:cNvPr id="329" name="Google Shape;329;p53"/>
            <p:cNvPicPr preferRelativeResize="0"/>
            <p:nvPr/>
          </p:nvPicPr>
          <p:blipFill rotWithShape="1">
            <a:blip r:embed="rId3">
              <a:alphaModFix/>
            </a:blip>
            <a:srcRect b="0" l="0" r="0" t="0"/>
            <a:stretch/>
          </p:blipFill>
          <p:spPr>
            <a:xfrm>
              <a:off x="0" y="-1"/>
              <a:ext cx="12192000" cy="6854353"/>
            </a:xfrm>
            <a:prstGeom prst="rect">
              <a:avLst/>
            </a:prstGeom>
            <a:noFill/>
            <a:ln>
              <a:noFill/>
            </a:ln>
          </p:spPr>
        </p:pic>
        <p:sp>
          <p:nvSpPr>
            <p:cNvPr id="330" name="Google Shape;330;p53"/>
            <p:cNvSpPr/>
            <p:nvPr/>
          </p:nvSpPr>
          <p:spPr>
            <a:xfrm>
              <a:off x="3519488" y="2843212"/>
              <a:ext cx="8558212" cy="3228975"/>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31" name="Google Shape;331;p53"/>
            <p:cNvSpPr/>
            <p:nvPr/>
          </p:nvSpPr>
          <p:spPr>
            <a:xfrm>
              <a:off x="-171450" y="6072187"/>
              <a:ext cx="12534900" cy="1071563"/>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8" name="Shape 648"/>
        <p:cNvGrpSpPr/>
        <p:nvPr/>
      </p:nvGrpSpPr>
      <p:grpSpPr>
        <a:xfrm>
          <a:off x="0" y="0"/>
          <a:ext cx="0" cy="0"/>
          <a:chOff x="0" y="0"/>
          <a:chExt cx="0" cy="0"/>
        </a:xfrm>
      </p:grpSpPr>
      <p:pic>
        <p:nvPicPr>
          <p:cNvPr id="649" name="Google Shape;649;p89"/>
          <p:cNvPicPr preferRelativeResize="0"/>
          <p:nvPr/>
        </p:nvPicPr>
        <p:blipFill>
          <a:blip r:embed="rId3">
            <a:alphaModFix/>
          </a:blip>
          <a:stretch>
            <a:fillRect/>
          </a:stretch>
        </p:blipFill>
        <p:spPr>
          <a:xfrm>
            <a:off x="0" y="0"/>
            <a:ext cx="9144003" cy="512118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4" name="Shape 654"/>
        <p:cNvGrpSpPr/>
        <p:nvPr/>
      </p:nvGrpSpPr>
      <p:grpSpPr>
        <a:xfrm>
          <a:off x="0" y="0"/>
          <a:ext cx="0" cy="0"/>
          <a:chOff x="0" y="0"/>
          <a:chExt cx="0" cy="0"/>
        </a:xfrm>
      </p:grpSpPr>
      <p:pic>
        <p:nvPicPr>
          <p:cNvPr id="655" name="Google Shape;655;p90"/>
          <p:cNvPicPr preferRelativeResize="0"/>
          <p:nvPr/>
        </p:nvPicPr>
        <p:blipFill rotWithShape="1">
          <a:blip r:embed="rId3">
            <a:alphaModFix/>
          </a:blip>
          <a:srcRect b="0" l="0" r="0" t="0"/>
          <a:stretch/>
        </p:blipFill>
        <p:spPr>
          <a:xfrm>
            <a:off x="0" y="21431"/>
            <a:ext cx="9144000" cy="5100638"/>
          </a:xfrm>
          <a:prstGeom prst="rect">
            <a:avLst/>
          </a:prstGeom>
          <a:noFill/>
          <a:ln>
            <a:noFill/>
          </a:ln>
        </p:spPr>
      </p:pic>
      <p:sp>
        <p:nvSpPr>
          <p:cNvPr id="656" name="Google Shape;656;p90"/>
          <p:cNvSpPr txBox="1"/>
          <p:nvPr/>
        </p:nvSpPr>
        <p:spPr>
          <a:xfrm>
            <a:off x="8258175" y="4843463"/>
            <a:ext cx="885825" cy="300038"/>
          </a:xfrm>
          <a:prstGeom prst="rect">
            <a:avLst/>
          </a:prstGeom>
          <a:solidFill>
            <a:srgbClr val="FDF3EA"/>
          </a:solidFill>
          <a:ln>
            <a:noFill/>
          </a:ln>
        </p:spPr>
        <p:txBody>
          <a:bodyPr anchorCtr="0" anchor="t" bIns="25700" lIns="51425" spcFirstLastPara="1" rIns="51425" wrap="square" tIns="25700">
            <a:spAutoFit/>
          </a:bodyPr>
          <a:lstStyle/>
          <a:p>
            <a:pPr indent="0" lvl="0" marL="0" marR="0" rtl="0" algn="l">
              <a:spcBef>
                <a:spcPts val="0"/>
              </a:spcBef>
              <a:spcAft>
                <a:spcPts val="0"/>
              </a:spcAft>
              <a:buNone/>
            </a:pPr>
            <a:r>
              <a:t/>
            </a:r>
            <a:endParaRPr sz="1000">
              <a:solidFill>
                <a:schemeClr val="dk1"/>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0" name="Shape 660"/>
        <p:cNvGrpSpPr/>
        <p:nvPr/>
      </p:nvGrpSpPr>
      <p:grpSpPr>
        <a:xfrm>
          <a:off x="0" y="0"/>
          <a:ext cx="0" cy="0"/>
          <a:chOff x="0" y="0"/>
          <a:chExt cx="0" cy="0"/>
        </a:xfrm>
      </p:grpSpPr>
      <p:pic>
        <p:nvPicPr>
          <p:cNvPr id="661" name="Google Shape;661;p91"/>
          <p:cNvPicPr preferRelativeResize="0"/>
          <p:nvPr/>
        </p:nvPicPr>
        <p:blipFill rotWithShape="1">
          <a:blip r:embed="rId3">
            <a:alphaModFix/>
          </a:blip>
          <a:srcRect b="0" l="0" r="0" t="0"/>
          <a:stretch/>
        </p:blipFill>
        <p:spPr>
          <a:xfrm>
            <a:off x="0" y="5450"/>
            <a:ext cx="9144000" cy="5132599"/>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5" name="Shape 665"/>
        <p:cNvGrpSpPr/>
        <p:nvPr/>
      </p:nvGrpSpPr>
      <p:grpSpPr>
        <a:xfrm>
          <a:off x="0" y="0"/>
          <a:ext cx="0" cy="0"/>
          <a:chOff x="0" y="0"/>
          <a:chExt cx="0" cy="0"/>
        </a:xfrm>
      </p:grpSpPr>
      <p:pic>
        <p:nvPicPr>
          <p:cNvPr id="666" name="Google Shape;666;p92"/>
          <p:cNvPicPr preferRelativeResize="0"/>
          <p:nvPr/>
        </p:nvPicPr>
        <p:blipFill rotWithShape="1">
          <a:blip r:embed="rId3">
            <a:alphaModFix/>
          </a:blip>
          <a:srcRect b="0" l="0" r="0" t="0"/>
          <a:stretch/>
        </p:blipFill>
        <p:spPr>
          <a:xfrm>
            <a:off x="0" y="21431"/>
            <a:ext cx="9144000" cy="5100638"/>
          </a:xfrm>
          <a:prstGeom prst="rect">
            <a:avLst/>
          </a:prstGeom>
          <a:noFill/>
          <a:ln>
            <a:noFill/>
          </a:ln>
        </p:spPr>
      </p:pic>
      <p:sp>
        <p:nvSpPr>
          <p:cNvPr id="667" name="Google Shape;667;p92"/>
          <p:cNvSpPr txBox="1"/>
          <p:nvPr/>
        </p:nvSpPr>
        <p:spPr>
          <a:xfrm>
            <a:off x="8258175" y="4843463"/>
            <a:ext cx="885825" cy="300038"/>
          </a:xfrm>
          <a:prstGeom prst="rect">
            <a:avLst/>
          </a:prstGeom>
          <a:solidFill>
            <a:srgbClr val="EDF0FA"/>
          </a:solidFill>
          <a:ln>
            <a:noFill/>
          </a:ln>
        </p:spPr>
        <p:txBody>
          <a:bodyPr anchorCtr="0" anchor="t" bIns="25700" lIns="51425" spcFirstLastPara="1" rIns="51425" wrap="square" tIns="25700">
            <a:spAutoFit/>
          </a:bodyPr>
          <a:lstStyle/>
          <a:p>
            <a:pPr indent="0" lvl="0" marL="0" marR="0" rtl="0" algn="l">
              <a:spcBef>
                <a:spcPts val="0"/>
              </a:spcBef>
              <a:spcAft>
                <a:spcPts val="0"/>
              </a:spcAft>
              <a:buNone/>
            </a:pPr>
            <a:r>
              <a:t/>
            </a:r>
            <a:endParaRPr sz="1000">
              <a:solidFill>
                <a:schemeClr val="dk1"/>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1" name="Shape 671"/>
        <p:cNvGrpSpPr/>
        <p:nvPr/>
      </p:nvGrpSpPr>
      <p:grpSpPr>
        <a:xfrm>
          <a:off x="0" y="0"/>
          <a:ext cx="0" cy="0"/>
          <a:chOff x="0" y="0"/>
          <a:chExt cx="0" cy="0"/>
        </a:xfrm>
      </p:grpSpPr>
      <p:pic>
        <p:nvPicPr>
          <p:cNvPr id="672" name="Google Shape;672;p93"/>
          <p:cNvPicPr preferRelativeResize="0"/>
          <p:nvPr/>
        </p:nvPicPr>
        <p:blipFill rotWithShape="1">
          <a:blip r:embed="rId3">
            <a:alphaModFix/>
          </a:blip>
          <a:srcRect b="0" l="0" r="0" t="0"/>
          <a:stretch/>
        </p:blipFill>
        <p:spPr>
          <a:xfrm>
            <a:off x="0" y="21431"/>
            <a:ext cx="9144000" cy="5100638"/>
          </a:xfrm>
          <a:prstGeom prst="rect">
            <a:avLst/>
          </a:prstGeom>
          <a:noFill/>
          <a:ln>
            <a:noFill/>
          </a:ln>
        </p:spPr>
      </p:pic>
      <p:sp>
        <p:nvSpPr>
          <p:cNvPr id="673" name="Google Shape;673;p93"/>
          <p:cNvSpPr txBox="1"/>
          <p:nvPr/>
        </p:nvSpPr>
        <p:spPr>
          <a:xfrm>
            <a:off x="8258175" y="4843463"/>
            <a:ext cx="885825" cy="300038"/>
          </a:xfrm>
          <a:prstGeom prst="rect">
            <a:avLst/>
          </a:prstGeom>
          <a:solidFill>
            <a:schemeClr val="lt1"/>
          </a:solidFill>
          <a:ln>
            <a:noFill/>
          </a:ln>
        </p:spPr>
        <p:txBody>
          <a:bodyPr anchorCtr="0" anchor="t" bIns="25700" lIns="51425" spcFirstLastPara="1" rIns="51425" wrap="square" tIns="25700">
            <a:spAutoFit/>
          </a:bodyPr>
          <a:lstStyle/>
          <a:p>
            <a:pPr indent="0" lvl="0" marL="0" marR="0" rtl="0" algn="l">
              <a:spcBef>
                <a:spcPts val="0"/>
              </a:spcBef>
              <a:spcAft>
                <a:spcPts val="0"/>
              </a:spcAft>
              <a:buNone/>
            </a:pPr>
            <a:r>
              <a:t/>
            </a:r>
            <a:endParaRPr sz="1000">
              <a:solidFill>
                <a:schemeClr val="dk1"/>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7" name="Shape 677"/>
        <p:cNvGrpSpPr/>
        <p:nvPr/>
      </p:nvGrpSpPr>
      <p:grpSpPr>
        <a:xfrm>
          <a:off x="0" y="0"/>
          <a:ext cx="0" cy="0"/>
          <a:chOff x="0" y="0"/>
          <a:chExt cx="0" cy="0"/>
        </a:xfrm>
      </p:grpSpPr>
      <p:pic>
        <p:nvPicPr>
          <p:cNvPr id="678" name="Google Shape;678;p94"/>
          <p:cNvPicPr preferRelativeResize="0"/>
          <p:nvPr/>
        </p:nvPicPr>
        <p:blipFill rotWithShape="1">
          <a:blip r:embed="rId3">
            <a:alphaModFix/>
          </a:blip>
          <a:srcRect b="0" l="0" r="0" t="0"/>
          <a:stretch/>
        </p:blipFill>
        <p:spPr>
          <a:xfrm>
            <a:off x="0" y="21431"/>
            <a:ext cx="9144000" cy="5100638"/>
          </a:xfrm>
          <a:prstGeom prst="rect">
            <a:avLst/>
          </a:prstGeom>
          <a:noFill/>
          <a:ln>
            <a:noFill/>
          </a:ln>
        </p:spPr>
      </p:pic>
      <p:sp>
        <p:nvSpPr>
          <p:cNvPr id="679" name="Google Shape;679;p94"/>
          <p:cNvSpPr txBox="1"/>
          <p:nvPr/>
        </p:nvSpPr>
        <p:spPr>
          <a:xfrm>
            <a:off x="8258175" y="4843463"/>
            <a:ext cx="885825" cy="300038"/>
          </a:xfrm>
          <a:prstGeom prst="rect">
            <a:avLst/>
          </a:prstGeom>
          <a:solidFill>
            <a:schemeClr val="lt1"/>
          </a:solidFill>
          <a:ln>
            <a:noFill/>
          </a:ln>
        </p:spPr>
        <p:txBody>
          <a:bodyPr anchorCtr="0" anchor="t" bIns="25700" lIns="51425" spcFirstLastPara="1" rIns="51425" wrap="square" tIns="25700">
            <a:spAutoFit/>
          </a:bodyPr>
          <a:lstStyle/>
          <a:p>
            <a:pPr indent="0" lvl="0" marL="0" marR="0" rtl="0" algn="l">
              <a:spcBef>
                <a:spcPts val="0"/>
              </a:spcBef>
              <a:spcAft>
                <a:spcPts val="0"/>
              </a:spcAft>
              <a:buNone/>
            </a:pPr>
            <a:r>
              <a:t/>
            </a:r>
            <a:endParaRPr sz="1000">
              <a:solidFill>
                <a:schemeClr val="dk1"/>
              </a:solidFill>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3" name="Shape 683"/>
        <p:cNvGrpSpPr/>
        <p:nvPr/>
      </p:nvGrpSpPr>
      <p:grpSpPr>
        <a:xfrm>
          <a:off x="0" y="0"/>
          <a:ext cx="0" cy="0"/>
          <a:chOff x="0" y="0"/>
          <a:chExt cx="0" cy="0"/>
        </a:xfrm>
      </p:grpSpPr>
      <p:pic>
        <p:nvPicPr>
          <p:cNvPr id="684" name="Google Shape;684;p95"/>
          <p:cNvPicPr preferRelativeResize="0"/>
          <p:nvPr/>
        </p:nvPicPr>
        <p:blipFill rotWithShape="1">
          <a:blip r:embed="rId3">
            <a:alphaModFix/>
          </a:blip>
          <a:srcRect b="0" l="0" r="0" t="0"/>
          <a:stretch/>
        </p:blipFill>
        <p:spPr>
          <a:xfrm>
            <a:off x="0" y="21431"/>
            <a:ext cx="9144000" cy="5100638"/>
          </a:xfrm>
          <a:prstGeom prst="rect">
            <a:avLst/>
          </a:prstGeom>
          <a:noFill/>
          <a:ln>
            <a:noFill/>
          </a:ln>
        </p:spPr>
      </p:pic>
      <p:sp>
        <p:nvSpPr>
          <p:cNvPr id="685" name="Google Shape;685;p95"/>
          <p:cNvSpPr txBox="1"/>
          <p:nvPr/>
        </p:nvSpPr>
        <p:spPr>
          <a:xfrm>
            <a:off x="8258175" y="4843463"/>
            <a:ext cx="885825" cy="300038"/>
          </a:xfrm>
          <a:prstGeom prst="rect">
            <a:avLst/>
          </a:prstGeom>
          <a:solidFill>
            <a:schemeClr val="lt1"/>
          </a:solidFill>
          <a:ln>
            <a:noFill/>
          </a:ln>
        </p:spPr>
        <p:txBody>
          <a:bodyPr anchorCtr="0" anchor="t" bIns="25700" lIns="51425" spcFirstLastPara="1" rIns="51425" wrap="square" tIns="25700">
            <a:spAutoFit/>
          </a:bodyPr>
          <a:lstStyle/>
          <a:p>
            <a:pPr indent="0" lvl="0" marL="0" marR="0" rtl="0" algn="l">
              <a:spcBef>
                <a:spcPts val="0"/>
              </a:spcBef>
              <a:spcAft>
                <a:spcPts val="0"/>
              </a:spcAft>
              <a:buNone/>
            </a:pPr>
            <a:r>
              <a:t/>
            </a:r>
            <a:endParaRPr sz="1000">
              <a:solidFill>
                <a:schemeClr val="dk1"/>
              </a:solidFill>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0" name="Shape 690"/>
        <p:cNvGrpSpPr/>
        <p:nvPr/>
      </p:nvGrpSpPr>
      <p:grpSpPr>
        <a:xfrm>
          <a:off x="0" y="0"/>
          <a:ext cx="0" cy="0"/>
          <a:chOff x="0" y="0"/>
          <a:chExt cx="0" cy="0"/>
        </a:xfrm>
      </p:grpSpPr>
      <p:sp>
        <p:nvSpPr>
          <p:cNvPr id="691" name="Google Shape;691;p96"/>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fontScale="90000"/>
          </a:bodyPr>
          <a:lstStyle/>
          <a:p>
            <a:pPr indent="0" lvl="0" marL="0" rtl="0" algn="ctr">
              <a:lnSpc>
                <a:spcPct val="90000"/>
              </a:lnSpc>
              <a:spcBef>
                <a:spcPts val="0"/>
              </a:spcBef>
              <a:spcAft>
                <a:spcPts val="0"/>
              </a:spcAft>
              <a:buClr>
                <a:schemeClr val="dk1"/>
              </a:buClr>
              <a:buSzPct val="142105"/>
              <a:buFont typeface="Play"/>
              <a:buNone/>
            </a:pPr>
            <a:r>
              <a:rPr b="1" lang="en-GB" sz="2322"/>
              <a:t>Translating Sustainable Wellbeing into Clinical Practice</a:t>
            </a:r>
            <a:br>
              <a:rPr lang="en-GB" sz="1100"/>
            </a:br>
            <a:endParaRPr sz="1100"/>
          </a:p>
        </p:txBody>
      </p:sp>
      <p:sp>
        <p:nvSpPr>
          <p:cNvPr id="692" name="Google Shape;692;p96"/>
          <p:cNvSpPr txBox="1"/>
          <p:nvPr>
            <p:ph idx="1" type="body"/>
          </p:nvPr>
        </p:nvSpPr>
        <p:spPr>
          <a:xfrm>
            <a:off x="628650" y="1879996"/>
            <a:ext cx="7886700" cy="3263504"/>
          </a:xfrm>
          <a:prstGeom prst="rect">
            <a:avLst/>
          </a:prstGeom>
          <a:noFill/>
          <a:ln>
            <a:noFill/>
          </a:ln>
        </p:spPr>
        <p:txBody>
          <a:bodyPr anchorCtr="0" anchor="t" bIns="34275" lIns="68575" spcFirstLastPara="1" rIns="68575" wrap="square" tIns="34275">
            <a:normAutofit lnSpcReduction="10000"/>
          </a:bodyPr>
          <a:lstStyle/>
          <a:p>
            <a:pPr indent="0" lvl="0" marL="0" rtl="0" algn="ctr">
              <a:lnSpc>
                <a:spcPct val="90000"/>
              </a:lnSpc>
              <a:spcBef>
                <a:spcPts val="0"/>
              </a:spcBef>
              <a:spcAft>
                <a:spcPts val="0"/>
              </a:spcAft>
              <a:buClr>
                <a:schemeClr val="dk1"/>
              </a:buClr>
              <a:buSzPts val="2100"/>
              <a:buNone/>
            </a:pPr>
            <a:r>
              <a:rPr b="1" lang="en-GB" sz="1600"/>
              <a:t>How do we translate an integrated model of wellbeing into a practical intervention that helps people build wellbeing?</a:t>
            </a:r>
            <a:br>
              <a:rPr lang="en-GB" sz="1600"/>
            </a:br>
            <a:endParaRPr sz="1600"/>
          </a:p>
          <a:p>
            <a:pPr indent="0" lvl="0" marL="0" rtl="0" algn="ctr">
              <a:lnSpc>
                <a:spcPct val="90000"/>
              </a:lnSpc>
              <a:spcBef>
                <a:spcPts val="800"/>
              </a:spcBef>
              <a:spcAft>
                <a:spcPts val="0"/>
              </a:spcAft>
              <a:buClr>
                <a:schemeClr val="dk1"/>
              </a:buClr>
              <a:buSzPts val="2100"/>
              <a:buNone/>
            </a:pPr>
            <a:r>
              <a:rPr b="1" lang="en-GB" sz="1600"/>
              <a:t>Context:</a:t>
            </a:r>
            <a:r>
              <a:rPr lang="en-GB" sz="1600"/>
              <a:t> Community Acquired Brain Injury Service (Neurorehabilitation Service)</a:t>
            </a:r>
            <a:endParaRPr sz="1600"/>
          </a:p>
          <a:p>
            <a:pPr indent="0" lvl="0" marL="0" rtl="0" algn="ctr">
              <a:lnSpc>
                <a:spcPct val="90000"/>
              </a:lnSpc>
              <a:spcBef>
                <a:spcPts val="800"/>
              </a:spcBef>
              <a:spcAft>
                <a:spcPts val="0"/>
              </a:spcAft>
              <a:buClr>
                <a:schemeClr val="dk1"/>
              </a:buClr>
              <a:buSzPts val="2100"/>
              <a:buNone/>
            </a:pPr>
            <a:r>
              <a:t/>
            </a:r>
            <a:endParaRPr sz="1600"/>
          </a:p>
          <a:p>
            <a:pPr indent="0" lvl="0" marL="0" rtl="0" algn="ctr">
              <a:lnSpc>
                <a:spcPct val="90000"/>
              </a:lnSpc>
              <a:spcBef>
                <a:spcPts val="800"/>
              </a:spcBef>
              <a:spcAft>
                <a:spcPts val="0"/>
              </a:spcAft>
              <a:buClr>
                <a:schemeClr val="dk1"/>
              </a:buClr>
              <a:buSzPts val="2100"/>
              <a:buNone/>
            </a:pPr>
            <a:r>
              <a:rPr b="1" lang="en-GB" sz="1600"/>
              <a:t>Why? </a:t>
            </a:r>
            <a:endParaRPr sz="1600"/>
          </a:p>
          <a:p>
            <a:pPr indent="0" lvl="0" marL="0" rtl="0" algn="ctr">
              <a:lnSpc>
                <a:spcPct val="90000"/>
              </a:lnSpc>
              <a:spcBef>
                <a:spcPts val="800"/>
              </a:spcBef>
              <a:spcAft>
                <a:spcPts val="0"/>
              </a:spcAft>
              <a:buClr>
                <a:schemeClr val="dk1"/>
              </a:buClr>
              <a:buSzPts val="2100"/>
              <a:buNone/>
            </a:pPr>
            <a:r>
              <a:rPr lang="en-GB" sz="1600"/>
              <a:t>People weren’t simply asking how to manage the consequences of brain injury. They were asking how to rebuild a meaningful life beyond it. </a:t>
            </a:r>
            <a:endParaRPr sz="1600"/>
          </a:p>
          <a:p>
            <a:pPr indent="-38100" lvl="0" marL="177800" rtl="0" algn="l">
              <a:lnSpc>
                <a:spcPct val="90000"/>
              </a:lnSpc>
              <a:spcBef>
                <a:spcPts val="800"/>
              </a:spcBef>
              <a:spcAft>
                <a:spcPts val="0"/>
              </a:spcAft>
              <a:buClr>
                <a:schemeClr val="dk1"/>
              </a:buClr>
              <a:buSzPts val="2100"/>
              <a:buNone/>
            </a:pPr>
            <a:r>
              <a:t/>
            </a:r>
            <a:endParaRPr i="1" sz="1100"/>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6" name="Shape 696"/>
        <p:cNvGrpSpPr/>
        <p:nvPr/>
      </p:nvGrpSpPr>
      <p:grpSpPr>
        <a:xfrm>
          <a:off x="0" y="0"/>
          <a:ext cx="0" cy="0"/>
          <a:chOff x="0" y="0"/>
          <a:chExt cx="0" cy="0"/>
        </a:xfrm>
      </p:grpSpPr>
      <p:pic>
        <p:nvPicPr>
          <p:cNvPr id="697" name="Google Shape;697;p97"/>
          <p:cNvPicPr preferRelativeResize="0"/>
          <p:nvPr/>
        </p:nvPicPr>
        <p:blipFill rotWithShape="1">
          <a:blip r:embed="rId3">
            <a:alphaModFix/>
          </a:blip>
          <a:srcRect b="0" l="0" r="0" t="0"/>
          <a:stretch/>
        </p:blipFill>
        <p:spPr>
          <a:xfrm>
            <a:off x="310242" y="202222"/>
            <a:ext cx="7796893" cy="4569607"/>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1" name="Shape 701"/>
        <p:cNvGrpSpPr/>
        <p:nvPr/>
      </p:nvGrpSpPr>
      <p:grpSpPr>
        <a:xfrm>
          <a:off x="0" y="0"/>
          <a:ext cx="0" cy="0"/>
          <a:chOff x="0" y="0"/>
          <a:chExt cx="0" cy="0"/>
        </a:xfrm>
      </p:grpSpPr>
      <p:pic>
        <p:nvPicPr>
          <p:cNvPr id="702" name="Google Shape;702;p98"/>
          <p:cNvPicPr preferRelativeResize="0"/>
          <p:nvPr/>
        </p:nvPicPr>
        <p:blipFill rotWithShape="1">
          <a:blip r:embed="rId3">
            <a:alphaModFix/>
          </a:blip>
          <a:srcRect b="0" l="0" r="0" t="0"/>
          <a:stretch/>
        </p:blipFill>
        <p:spPr>
          <a:xfrm>
            <a:off x="642526" y="110130"/>
            <a:ext cx="8313926" cy="492324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36" name="Shape 336"/>
        <p:cNvGrpSpPr/>
        <p:nvPr/>
      </p:nvGrpSpPr>
      <p:grpSpPr>
        <a:xfrm>
          <a:off x="0" y="0"/>
          <a:ext cx="0" cy="0"/>
          <a:chOff x="0" y="0"/>
          <a:chExt cx="0" cy="0"/>
        </a:xfrm>
      </p:grpSpPr>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7" name="Shape 707"/>
        <p:cNvGrpSpPr/>
        <p:nvPr/>
      </p:nvGrpSpPr>
      <p:grpSpPr>
        <a:xfrm>
          <a:off x="0" y="0"/>
          <a:ext cx="0" cy="0"/>
          <a:chOff x="0" y="0"/>
          <a:chExt cx="0" cy="0"/>
        </a:xfrm>
      </p:grpSpPr>
      <p:sp>
        <p:nvSpPr>
          <p:cNvPr id="708" name="Google Shape;708;p99"/>
          <p:cNvSpPr txBox="1"/>
          <p:nvPr/>
        </p:nvSpPr>
        <p:spPr>
          <a:xfrm>
            <a:off x="2286000" y="2433250"/>
            <a:ext cx="4572000" cy="276999"/>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pic>
        <p:nvPicPr>
          <p:cNvPr id="709" name="Google Shape;709;p99"/>
          <p:cNvPicPr preferRelativeResize="0"/>
          <p:nvPr/>
        </p:nvPicPr>
        <p:blipFill rotWithShape="1">
          <a:blip r:embed="rId3">
            <a:alphaModFix/>
          </a:blip>
          <a:srcRect b="0" l="0" r="0" t="0"/>
          <a:stretch/>
        </p:blipFill>
        <p:spPr>
          <a:xfrm>
            <a:off x="393404" y="422501"/>
            <a:ext cx="8357191" cy="4298497"/>
          </a:xfrm>
          <a:prstGeom prst="rect">
            <a:avLst/>
          </a:prstGeom>
          <a:noFill/>
          <a:ln>
            <a:noFill/>
          </a:ln>
        </p:spPr>
      </p:pic>
      <p:sp>
        <p:nvSpPr>
          <p:cNvPr id="710" name="Google Shape;710;p99"/>
          <p:cNvSpPr txBox="1"/>
          <p:nvPr/>
        </p:nvSpPr>
        <p:spPr>
          <a:xfrm>
            <a:off x="229620" y="81936"/>
            <a:ext cx="7191715" cy="276999"/>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GB" sz="1400">
                <a:solidFill>
                  <a:schemeClr val="dk1"/>
                </a:solidFill>
                <a:latin typeface="Arial"/>
                <a:ea typeface="Arial"/>
                <a:cs typeface="Arial"/>
                <a:sym typeface="Arial"/>
              </a:rPr>
              <a:t>The structure of the intervention</a:t>
            </a:r>
            <a:endParaRPr sz="1400">
              <a:solidFill>
                <a:schemeClr val="dk1"/>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4" name="Shape 714"/>
        <p:cNvGrpSpPr/>
        <p:nvPr/>
      </p:nvGrpSpPr>
      <p:grpSpPr>
        <a:xfrm>
          <a:off x="0" y="0"/>
          <a:ext cx="0" cy="0"/>
          <a:chOff x="0" y="0"/>
          <a:chExt cx="0" cy="0"/>
        </a:xfrm>
      </p:grpSpPr>
      <p:pic>
        <p:nvPicPr>
          <p:cNvPr id="715" name="Google Shape;715;p100"/>
          <p:cNvPicPr preferRelativeResize="0"/>
          <p:nvPr/>
        </p:nvPicPr>
        <p:blipFill rotWithShape="1">
          <a:blip r:embed="rId3">
            <a:alphaModFix/>
          </a:blip>
          <a:srcRect b="0" l="0" r="0" t="0"/>
          <a:stretch/>
        </p:blipFill>
        <p:spPr>
          <a:xfrm>
            <a:off x="478465" y="0"/>
            <a:ext cx="7575698" cy="505705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9" name="Shape 719"/>
        <p:cNvGrpSpPr/>
        <p:nvPr/>
      </p:nvGrpSpPr>
      <p:grpSpPr>
        <a:xfrm>
          <a:off x="0" y="0"/>
          <a:ext cx="0" cy="0"/>
          <a:chOff x="0" y="0"/>
          <a:chExt cx="0" cy="0"/>
        </a:xfrm>
      </p:grpSpPr>
      <p:pic>
        <p:nvPicPr>
          <p:cNvPr id="720" name="Google Shape;720;p101"/>
          <p:cNvPicPr preferRelativeResize="0"/>
          <p:nvPr/>
        </p:nvPicPr>
        <p:blipFill rotWithShape="1">
          <a:blip r:embed="rId3">
            <a:alphaModFix/>
          </a:blip>
          <a:srcRect b="0" l="0" r="0" t="0"/>
          <a:stretch/>
        </p:blipFill>
        <p:spPr>
          <a:xfrm>
            <a:off x="1749331" y="-36925"/>
            <a:ext cx="6661363" cy="4440909"/>
          </a:xfrm>
          <a:prstGeom prst="rect">
            <a:avLst/>
          </a:prstGeom>
          <a:noFill/>
          <a:ln>
            <a:noFill/>
          </a:ln>
        </p:spPr>
      </p:pic>
      <p:sp>
        <p:nvSpPr>
          <p:cNvPr id="721" name="Google Shape;721;p101"/>
          <p:cNvSpPr txBox="1"/>
          <p:nvPr/>
        </p:nvSpPr>
        <p:spPr>
          <a:xfrm>
            <a:off x="333940" y="4440910"/>
            <a:ext cx="8922664" cy="553998"/>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Clr>
                <a:schemeClr val="dk1"/>
              </a:buClr>
              <a:buSzPts val="1100"/>
              <a:buFont typeface="Calibri"/>
              <a:buNone/>
            </a:pPr>
            <a:r>
              <a:rPr lang="en-GB" sz="1100">
                <a:solidFill>
                  <a:schemeClr val="dk1"/>
                </a:solidFill>
                <a:latin typeface="Calibri"/>
                <a:ea typeface="Calibri"/>
                <a:cs typeface="Calibri"/>
                <a:sym typeface="Calibri"/>
              </a:rPr>
              <a:t>Davies, K., Fisher, Z., &amp; Kemp, A. (2025). Empowering people with acquired brain injury to master their well-being: a thematic analysis of participant experience of an 8-week positive psychotherapy group. </a:t>
            </a:r>
            <a:r>
              <a:rPr i="1" lang="en-GB" sz="1100">
                <a:solidFill>
                  <a:schemeClr val="dk1"/>
                </a:solidFill>
                <a:latin typeface="Calibri"/>
                <a:ea typeface="Calibri"/>
                <a:cs typeface="Calibri"/>
                <a:sym typeface="Calibri"/>
              </a:rPr>
              <a:t>International journal of qualitative studies on health and well-being</a:t>
            </a:r>
            <a:r>
              <a:rPr lang="en-GB" sz="1100">
                <a:solidFill>
                  <a:schemeClr val="dk1"/>
                </a:solidFill>
                <a:latin typeface="Calibri"/>
                <a:ea typeface="Calibri"/>
                <a:cs typeface="Calibri"/>
                <a:sym typeface="Calibri"/>
              </a:rPr>
              <a:t>, </a:t>
            </a:r>
            <a:r>
              <a:rPr i="1" lang="en-GB" sz="1100">
                <a:solidFill>
                  <a:schemeClr val="dk1"/>
                </a:solidFill>
                <a:latin typeface="Calibri"/>
                <a:ea typeface="Calibri"/>
                <a:cs typeface="Calibri"/>
                <a:sym typeface="Calibri"/>
              </a:rPr>
              <a:t>20</a:t>
            </a:r>
            <a:r>
              <a:rPr lang="en-GB" sz="1100">
                <a:solidFill>
                  <a:schemeClr val="dk1"/>
                </a:solidFill>
                <a:latin typeface="Calibri"/>
                <a:ea typeface="Calibri"/>
                <a:cs typeface="Calibri"/>
                <a:sym typeface="Calibri"/>
              </a:rPr>
              <a:t>(1), 2595847. https://doi.org/10.1080/17482631.2025.2595847</a:t>
            </a:r>
            <a:endParaRPr sz="1100"/>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5" name="Shape 725"/>
        <p:cNvGrpSpPr/>
        <p:nvPr/>
      </p:nvGrpSpPr>
      <p:grpSpPr>
        <a:xfrm>
          <a:off x="0" y="0"/>
          <a:ext cx="0" cy="0"/>
          <a:chOff x="0" y="0"/>
          <a:chExt cx="0" cy="0"/>
        </a:xfrm>
      </p:grpSpPr>
      <p:pic>
        <p:nvPicPr>
          <p:cNvPr descr="A diagram of a connection to others&#10;&#10;AI-generated content may be incorrect." id="726" name="Google Shape;726;p102"/>
          <p:cNvPicPr preferRelativeResize="0"/>
          <p:nvPr/>
        </p:nvPicPr>
        <p:blipFill rotWithShape="1">
          <a:blip r:embed="rId3">
            <a:alphaModFix/>
          </a:blip>
          <a:srcRect b="0" l="0" r="0" t="0"/>
          <a:stretch/>
        </p:blipFill>
        <p:spPr>
          <a:xfrm>
            <a:off x="-1" y="36622"/>
            <a:ext cx="8955272" cy="4965609"/>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0" name="Shape 730"/>
        <p:cNvGrpSpPr/>
        <p:nvPr/>
      </p:nvGrpSpPr>
      <p:grpSpPr>
        <a:xfrm>
          <a:off x="0" y="0"/>
          <a:ext cx="0" cy="0"/>
          <a:chOff x="0" y="0"/>
          <a:chExt cx="0" cy="0"/>
        </a:xfrm>
      </p:grpSpPr>
      <p:pic>
        <p:nvPicPr>
          <p:cNvPr id="731" name="Google Shape;731;p103"/>
          <p:cNvPicPr preferRelativeResize="0"/>
          <p:nvPr/>
        </p:nvPicPr>
        <p:blipFill rotWithShape="1">
          <a:blip r:embed="rId3">
            <a:alphaModFix/>
          </a:blip>
          <a:srcRect b="0" l="0" r="0" t="0"/>
          <a:stretch/>
        </p:blipFill>
        <p:spPr>
          <a:xfrm>
            <a:off x="1389229" y="51975"/>
            <a:ext cx="6050070" cy="5039549"/>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5" name="Shape 735"/>
        <p:cNvGrpSpPr/>
        <p:nvPr/>
      </p:nvGrpSpPr>
      <p:grpSpPr>
        <a:xfrm>
          <a:off x="0" y="0"/>
          <a:ext cx="0" cy="0"/>
          <a:chOff x="0" y="0"/>
          <a:chExt cx="0" cy="0"/>
        </a:xfrm>
      </p:grpSpPr>
      <p:sp>
        <p:nvSpPr>
          <p:cNvPr id="736" name="Google Shape;736;p104"/>
          <p:cNvSpPr txBox="1"/>
          <p:nvPr/>
        </p:nvSpPr>
        <p:spPr>
          <a:xfrm>
            <a:off x="59808" y="3309313"/>
            <a:ext cx="9024300" cy="1793100"/>
          </a:xfrm>
          <a:prstGeom prst="rect">
            <a:avLst/>
          </a:prstGeom>
          <a:noFill/>
          <a:ln>
            <a:noFill/>
          </a:ln>
        </p:spPr>
        <p:txBody>
          <a:bodyPr anchorCtr="0" anchor="t" bIns="34275" lIns="68575" spcFirstLastPara="1" rIns="68575" wrap="square" tIns="34275">
            <a:spAutoFit/>
          </a:bodyPr>
          <a:lstStyle/>
          <a:p>
            <a:pPr indent="-215900" lvl="0" marL="215900" marR="0" rtl="0" algn="l">
              <a:spcBef>
                <a:spcPts val="0"/>
              </a:spcBef>
              <a:spcAft>
                <a:spcPts val="0"/>
              </a:spcAft>
              <a:buClr>
                <a:schemeClr val="dk1"/>
              </a:buClr>
              <a:buSzPts val="1400"/>
              <a:buFont typeface="Arial"/>
              <a:buChar char="•"/>
            </a:pPr>
            <a:r>
              <a:rPr lang="en-GB" sz="1400">
                <a:solidFill>
                  <a:schemeClr val="dk1"/>
                </a:solidFill>
                <a:latin typeface="Calibri"/>
                <a:ea typeface="Calibri"/>
                <a:cs typeface="Calibri"/>
                <a:sym typeface="Calibri"/>
              </a:rPr>
              <a:t>The Well-being of Future Generations Act and the Sustainable Development Goals rightly emphasise creating healthier, fairer and more sustainable environments.</a:t>
            </a:r>
            <a:br>
              <a:rPr lang="en-GB" sz="1400">
                <a:solidFill>
                  <a:schemeClr val="dk1"/>
                </a:solidFill>
                <a:latin typeface="Calibri"/>
                <a:ea typeface="Calibri"/>
                <a:cs typeface="Calibri"/>
                <a:sym typeface="Calibri"/>
              </a:rPr>
            </a:br>
            <a:endParaRPr sz="1400">
              <a:solidFill>
                <a:schemeClr val="dk1"/>
              </a:solidFill>
              <a:latin typeface="Calibri"/>
              <a:ea typeface="Calibri"/>
              <a:cs typeface="Calibri"/>
              <a:sym typeface="Calibri"/>
            </a:endParaRPr>
          </a:p>
          <a:p>
            <a:pPr indent="-215900" lvl="0" marL="215900" marR="0" rtl="0" algn="l">
              <a:spcBef>
                <a:spcPts val="0"/>
              </a:spcBef>
              <a:spcAft>
                <a:spcPts val="0"/>
              </a:spcAft>
              <a:buClr>
                <a:schemeClr val="dk1"/>
              </a:buClr>
              <a:buSzPts val="1400"/>
              <a:buFont typeface="Arial"/>
              <a:buChar char="•"/>
            </a:pPr>
            <a:r>
              <a:rPr lang="en-GB" sz="1400">
                <a:solidFill>
                  <a:schemeClr val="dk1"/>
                </a:solidFill>
                <a:latin typeface="Calibri"/>
                <a:ea typeface="Calibri"/>
                <a:cs typeface="Calibri"/>
                <a:sym typeface="Calibri"/>
              </a:rPr>
              <a:t>But people also need the psychological, social and emotional capacity to engage with those opportunities, adapt to change, build relationships and contribute to their communities.</a:t>
            </a:r>
            <a:endParaRPr sz="1100"/>
          </a:p>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a:p>
            <a:pPr indent="-215900" lvl="0" marL="215900" marR="0" rtl="0" algn="l">
              <a:spcBef>
                <a:spcPts val="0"/>
              </a:spcBef>
              <a:spcAft>
                <a:spcPts val="0"/>
              </a:spcAft>
              <a:buClr>
                <a:schemeClr val="dk1"/>
              </a:buClr>
              <a:buSzPts val="1400"/>
              <a:buFont typeface="Arial"/>
              <a:buChar char="•"/>
            </a:pPr>
            <a:r>
              <a:rPr lang="en-GB" sz="1400">
                <a:solidFill>
                  <a:schemeClr val="dk1"/>
                </a:solidFill>
                <a:latin typeface="Calibri"/>
                <a:ea typeface="Calibri"/>
                <a:cs typeface="Calibri"/>
                <a:sym typeface="Calibri"/>
              </a:rPr>
              <a:t>Sustainable wellbeing therefore emerges through the continual interaction between </a:t>
            </a:r>
            <a:r>
              <a:rPr b="1" i="1" lang="en-GB" sz="1400">
                <a:solidFill>
                  <a:schemeClr val="dk1"/>
                </a:solidFill>
                <a:latin typeface="Calibri"/>
                <a:ea typeface="Calibri"/>
                <a:cs typeface="Calibri"/>
                <a:sym typeface="Calibri"/>
              </a:rPr>
              <a:t>inner capacities</a:t>
            </a:r>
            <a:r>
              <a:rPr i="1" lang="en-GB" sz="1400">
                <a:solidFill>
                  <a:schemeClr val="dk1"/>
                </a:solidFill>
                <a:latin typeface="Calibri"/>
                <a:ea typeface="Calibri"/>
                <a:cs typeface="Calibri"/>
                <a:sym typeface="Calibri"/>
              </a:rPr>
              <a:t> AND </a:t>
            </a:r>
            <a:r>
              <a:rPr b="1" i="1" lang="en-GB" sz="1400">
                <a:solidFill>
                  <a:schemeClr val="dk1"/>
                </a:solidFill>
                <a:latin typeface="Calibri"/>
                <a:ea typeface="Calibri"/>
                <a:cs typeface="Calibri"/>
                <a:sym typeface="Calibri"/>
              </a:rPr>
              <a:t>outer conditions</a:t>
            </a:r>
            <a:r>
              <a:rPr lang="en-GB" sz="1400">
                <a:solidFill>
                  <a:schemeClr val="dk1"/>
                </a:solidFill>
                <a:latin typeface="Calibri"/>
                <a:ea typeface="Calibri"/>
                <a:cs typeface="Calibri"/>
                <a:sym typeface="Calibri"/>
              </a:rPr>
              <a:t>.</a:t>
            </a:r>
            <a:endParaRPr sz="1100"/>
          </a:p>
        </p:txBody>
      </p:sp>
      <p:pic>
        <p:nvPicPr>
          <p:cNvPr id="737" name="Google Shape;737;p104"/>
          <p:cNvPicPr preferRelativeResize="0"/>
          <p:nvPr/>
        </p:nvPicPr>
        <p:blipFill rotWithShape="1">
          <a:blip r:embed="rId3">
            <a:alphaModFix/>
          </a:blip>
          <a:srcRect b="0" l="0" r="0" t="0"/>
          <a:stretch/>
        </p:blipFill>
        <p:spPr>
          <a:xfrm>
            <a:off x="1590398" y="139032"/>
            <a:ext cx="5963204" cy="3101219"/>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1" name="Shape 741"/>
        <p:cNvGrpSpPr/>
        <p:nvPr/>
      </p:nvGrpSpPr>
      <p:grpSpPr>
        <a:xfrm>
          <a:off x="0" y="0"/>
          <a:ext cx="0" cy="0"/>
          <a:chOff x="0" y="0"/>
          <a:chExt cx="0" cy="0"/>
        </a:xfrm>
      </p:grpSpPr>
      <p:sp>
        <p:nvSpPr>
          <p:cNvPr id="742" name="Google Shape;742;p105"/>
          <p:cNvSpPr txBox="1"/>
          <p:nvPr>
            <p:ph type="title"/>
          </p:nvPr>
        </p:nvSpPr>
        <p:spPr>
          <a:xfrm>
            <a:off x="0" y="1841386"/>
            <a:ext cx="8694964" cy="2061142"/>
          </a:xfrm>
          <a:prstGeom prst="rect">
            <a:avLst/>
          </a:prstGeom>
          <a:noFill/>
          <a:ln>
            <a:noFill/>
          </a:ln>
        </p:spPr>
        <p:txBody>
          <a:bodyPr anchorCtr="0" anchor="ctr" bIns="34275" lIns="68575" spcFirstLastPara="1" rIns="68575" wrap="square" tIns="34275">
            <a:normAutofit fontScale="90000"/>
          </a:bodyPr>
          <a:lstStyle/>
          <a:p>
            <a:pPr indent="0" lvl="0" marL="0" rtl="0" algn="ctr">
              <a:lnSpc>
                <a:spcPct val="100000"/>
              </a:lnSpc>
              <a:spcBef>
                <a:spcPts val="0"/>
              </a:spcBef>
              <a:spcAft>
                <a:spcPts val="0"/>
              </a:spcAft>
              <a:buClr>
                <a:schemeClr val="dk1"/>
              </a:buClr>
              <a:buSzPct val="100000"/>
              <a:buFont typeface="Calibri"/>
              <a:buNone/>
            </a:pPr>
            <a:r>
              <a:rPr lang="en-GB" sz="2000">
                <a:latin typeface="Calibri"/>
                <a:ea typeface="Calibri"/>
                <a:cs typeface="Calibri"/>
                <a:sym typeface="Calibri"/>
              </a:rPr>
              <a:t>Healthy environments create opportunities for people to flourish.</a:t>
            </a:r>
            <a:br>
              <a:rPr lang="en-GB" sz="2000">
                <a:latin typeface="Calibri"/>
                <a:ea typeface="Calibri"/>
                <a:cs typeface="Calibri"/>
                <a:sym typeface="Calibri"/>
              </a:rPr>
            </a:br>
            <a:br>
              <a:rPr lang="en-GB" sz="2000">
                <a:latin typeface="Calibri"/>
                <a:ea typeface="Calibri"/>
                <a:cs typeface="Calibri"/>
                <a:sym typeface="Calibri"/>
              </a:rPr>
            </a:br>
            <a:r>
              <a:rPr lang="en-GB" sz="2000">
                <a:latin typeface="Calibri"/>
                <a:ea typeface="Calibri"/>
                <a:cs typeface="Calibri"/>
                <a:sym typeface="Calibri"/>
              </a:rPr>
              <a:t>People with the capacity to flourish strengthen their communities.</a:t>
            </a:r>
            <a:br>
              <a:rPr lang="en-GB" sz="2000">
                <a:latin typeface="Calibri"/>
                <a:ea typeface="Calibri"/>
                <a:cs typeface="Calibri"/>
                <a:sym typeface="Calibri"/>
              </a:rPr>
            </a:br>
            <a:br>
              <a:rPr lang="en-GB" sz="2000">
                <a:latin typeface="Calibri"/>
                <a:ea typeface="Calibri"/>
                <a:cs typeface="Calibri"/>
                <a:sym typeface="Calibri"/>
              </a:rPr>
            </a:br>
            <a:r>
              <a:rPr lang="en-GB" sz="2000">
                <a:latin typeface="Calibri"/>
                <a:ea typeface="Calibri"/>
                <a:cs typeface="Calibri"/>
                <a:sym typeface="Calibri"/>
              </a:rPr>
              <a:t>S</a:t>
            </a:r>
            <a:r>
              <a:rPr lang="en-GB" sz="2000">
                <a:latin typeface="Calibri"/>
                <a:ea typeface="Calibri"/>
                <a:cs typeface="Calibri"/>
                <a:sym typeface="Calibri"/>
              </a:rPr>
              <a:t>tronger communities help create a healthier and more sustainable world.</a:t>
            </a:r>
            <a:br>
              <a:rPr lang="en-GB" sz="2000">
                <a:latin typeface="Calibri"/>
                <a:ea typeface="Calibri"/>
                <a:cs typeface="Calibri"/>
                <a:sym typeface="Calibri"/>
              </a:rPr>
            </a:br>
            <a:br>
              <a:rPr lang="en-GB" sz="2000">
                <a:latin typeface="Calibri"/>
                <a:ea typeface="Calibri"/>
                <a:cs typeface="Calibri"/>
                <a:sym typeface="Calibri"/>
              </a:rPr>
            </a:br>
            <a:r>
              <a:rPr b="1" lang="en-GB" sz="2000">
                <a:latin typeface="Calibri"/>
                <a:ea typeface="Calibri"/>
                <a:cs typeface="Calibri"/>
                <a:sym typeface="Calibri"/>
              </a:rPr>
              <a:t>Sustainable wellbeing begins within people, grows through relationships and communities, and ultimately contributes to healthier societies and a healthier planet.</a:t>
            </a:r>
            <a:br>
              <a:rPr lang="en-GB" sz="1100"/>
            </a:br>
            <a:br>
              <a:rPr lang="en-GB" sz="1100"/>
            </a:br>
            <a:endParaRPr sz="1100"/>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6" name="Shape 746"/>
        <p:cNvGrpSpPr/>
        <p:nvPr/>
      </p:nvGrpSpPr>
      <p:grpSpPr>
        <a:xfrm>
          <a:off x="0" y="0"/>
          <a:ext cx="0" cy="0"/>
          <a:chOff x="0" y="0"/>
          <a:chExt cx="0" cy="0"/>
        </a:xfrm>
      </p:grpSpPr>
      <p:sp>
        <p:nvSpPr>
          <p:cNvPr id="747" name="Google Shape;747;p106"/>
          <p:cNvSpPr txBox="1"/>
          <p:nvPr>
            <p:ph idx="4294967295" type="title"/>
          </p:nvPr>
        </p:nvSpPr>
        <p:spPr>
          <a:xfrm>
            <a:off x="198032" y="104661"/>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Play"/>
              <a:buNone/>
            </a:pPr>
            <a:r>
              <a:rPr lang="en-GB"/>
              <a:t>Selected References</a:t>
            </a:r>
            <a:endParaRPr/>
          </a:p>
        </p:txBody>
      </p:sp>
      <p:sp>
        <p:nvSpPr>
          <p:cNvPr id="748" name="Google Shape;748;p106"/>
          <p:cNvSpPr txBox="1"/>
          <p:nvPr/>
        </p:nvSpPr>
        <p:spPr>
          <a:xfrm>
            <a:off x="263475" y="958850"/>
            <a:ext cx="3399900" cy="420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GB" sz="900">
                <a:solidFill>
                  <a:schemeClr val="dk1"/>
                </a:solidFill>
              </a:rPr>
              <a:t>Fisher, Z., Galloghly, E., Boglo, E., Gracey, F., &amp; Kemp, A. H. (2022). Emotion, Wellbeing and the Neurological Disorders. In </a:t>
            </a:r>
            <a:r>
              <a:rPr i="1" lang="en-GB" sz="900">
                <a:solidFill>
                  <a:schemeClr val="dk1"/>
                </a:solidFill>
              </a:rPr>
              <a:t>Encyclopedia of Behavioral Neuroscience</a:t>
            </a:r>
            <a:r>
              <a:rPr lang="en-GB" sz="900">
                <a:solidFill>
                  <a:schemeClr val="dk1"/>
                </a:solidFill>
              </a:rPr>
              <a:t> (Vol. 2, pp. 220–234). https://doi.org/10.1016/b978-0-12-819641-0.00013-x</a:t>
            </a:r>
            <a:endParaRPr sz="900">
              <a:solidFill>
                <a:schemeClr val="dk1"/>
              </a:solidFill>
            </a:endParaRPr>
          </a:p>
          <a:p>
            <a:pPr indent="0" lvl="0" marL="0" rtl="0" algn="l">
              <a:spcBef>
                <a:spcPts val="0"/>
              </a:spcBef>
              <a:spcAft>
                <a:spcPts val="0"/>
              </a:spcAft>
              <a:buClr>
                <a:schemeClr val="dk1"/>
              </a:buClr>
              <a:buSzPts val="1100"/>
              <a:buFont typeface="Arial"/>
              <a:buNone/>
            </a:pPr>
            <a:r>
              <a:t/>
            </a:r>
            <a:endParaRPr sz="900">
              <a:solidFill>
                <a:schemeClr val="dk1"/>
              </a:solidFill>
            </a:endParaRPr>
          </a:p>
          <a:p>
            <a:pPr indent="0" lvl="0" marL="0" rtl="0" algn="l">
              <a:spcBef>
                <a:spcPts val="0"/>
              </a:spcBef>
              <a:spcAft>
                <a:spcPts val="0"/>
              </a:spcAft>
              <a:buClr>
                <a:schemeClr val="dk1"/>
              </a:buClr>
              <a:buSzPts val="1100"/>
              <a:buFont typeface="Arial"/>
              <a:buNone/>
            </a:pPr>
            <a:r>
              <a:rPr lang="en-GB" sz="900">
                <a:solidFill>
                  <a:schemeClr val="dk1"/>
                </a:solidFill>
              </a:rPr>
              <a:t>Isham, A., Jefferies, L., Blackburn, J., Fisher, Z., &amp; Kemp, A. (2025). Green Healing: Ecotherapy as a Transformative Model of Health and Social Care. </a:t>
            </a:r>
            <a:r>
              <a:rPr i="1" lang="en-GB" sz="900">
                <a:solidFill>
                  <a:schemeClr val="dk1"/>
                </a:solidFill>
              </a:rPr>
              <a:t>Current Opinion in Psychology</a:t>
            </a:r>
            <a:r>
              <a:rPr lang="en-GB" sz="900">
                <a:solidFill>
                  <a:schemeClr val="dk1"/>
                </a:solidFill>
              </a:rPr>
              <a:t>, 102005. https://doi.org/10.1016/j.copsyc.2025.102005</a:t>
            </a:r>
            <a:endParaRPr sz="900">
              <a:solidFill>
                <a:schemeClr val="dk1"/>
              </a:solidFill>
            </a:endParaRPr>
          </a:p>
          <a:p>
            <a:pPr indent="0" lvl="0" marL="0" rtl="0" algn="l">
              <a:spcBef>
                <a:spcPts val="0"/>
              </a:spcBef>
              <a:spcAft>
                <a:spcPts val="0"/>
              </a:spcAft>
              <a:buClr>
                <a:schemeClr val="dk1"/>
              </a:buClr>
              <a:buSzPts val="1100"/>
              <a:buFont typeface="Arial"/>
              <a:buNone/>
            </a:pPr>
            <a:r>
              <a:t/>
            </a:r>
            <a:endParaRPr sz="900">
              <a:solidFill>
                <a:schemeClr val="dk1"/>
              </a:solidFill>
            </a:endParaRPr>
          </a:p>
          <a:p>
            <a:pPr indent="0" lvl="0" marL="0" rtl="0" algn="l">
              <a:spcBef>
                <a:spcPts val="0"/>
              </a:spcBef>
              <a:spcAft>
                <a:spcPts val="0"/>
              </a:spcAft>
              <a:buClr>
                <a:schemeClr val="dk1"/>
              </a:buClr>
              <a:buSzPts val="1100"/>
              <a:buFont typeface="Arial"/>
              <a:buNone/>
            </a:pPr>
            <a:r>
              <a:rPr lang="en-GB" sz="900">
                <a:solidFill>
                  <a:schemeClr val="dk1"/>
                </a:solidFill>
              </a:rPr>
              <a:t>Kemp, A. H., Mead, J., &amp; Fisher, Z. (2022). Improving Student Wellbeing: Evidence From a Mixed Effects Design and Comparison to Normative Data. </a:t>
            </a:r>
            <a:r>
              <a:rPr i="1" lang="en-GB" sz="900">
                <a:solidFill>
                  <a:schemeClr val="dk1"/>
                </a:solidFill>
              </a:rPr>
              <a:t>Teaching of Psychology</a:t>
            </a:r>
            <a:r>
              <a:rPr lang="en-GB" sz="900">
                <a:solidFill>
                  <a:schemeClr val="dk1"/>
                </a:solidFill>
              </a:rPr>
              <a:t>, 009862832211124. https://doi.org/10.1177/00986283221112428</a:t>
            </a:r>
            <a:endParaRPr sz="900">
              <a:solidFill>
                <a:schemeClr val="dk1"/>
              </a:solidFill>
            </a:endParaRPr>
          </a:p>
          <a:p>
            <a:pPr indent="0" lvl="0" marL="0" rtl="0" algn="l">
              <a:spcBef>
                <a:spcPts val="0"/>
              </a:spcBef>
              <a:spcAft>
                <a:spcPts val="0"/>
              </a:spcAft>
              <a:buClr>
                <a:schemeClr val="dk1"/>
              </a:buClr>
              <a:buSzPts val="1100"/>
              <a:buFont typeface="Arial"/>
              <a:buNone/>
            </a:pPr>
            <a:r>
              <a:t/>
            </a:r>
            <a:endParaRPr sz="900">
              <a:solidFill>
                <a:schemeClr val="dk1"/>
              </a:solidFill>
            </a:endParaRPr>
          </a:p>
          <a:p>
            <a:pPr indent="0" lvl="0" marL="0" rtl="0" algn="l">
              <a:spcBef>
                <a:spcPts val="0"/>
              </a:spcBef>
              <a:spcAft>
                <a:spcPts val="0"/>
              </a:spcAft>
              <a:buClr>
                <a:schemeClr val="dk1"/>
              </a:buClr>
              <a:buSzPts val="1100"/>
              <a:buFont typeface="Arial"/>
              <a:buNone/>
            </a:pPr>
            <a:r>
              <a:rPr lang="en-GB" sz="900">
                <a:solidFill>
                  <a:schemeClr val="dk1"/>
                </a:solidFill>
              </a:rPr>
              <a:t>Mead, J., Fisher, Z., &amp; Kemp, A. H. (2021). Moving Beyond Disciplinary Silos Towards a Transdisciplinary Model of Wellbeing: An Invited Review. </a:t>
            </a:r>
            <a:r>
              <a:rPr i="1" lang="en-GB" sz="900">
                <a:solidFill>
                  <a:schemeClr val="dk1"/>
                </a:solidFill>
              </a:rPr>
              <a:t>Frontiers in Psychology, Frontiers in Psychology</a:t>
            </a:r>
            <a:r>
              <a:rPr lang="en-GB" sz="900">
                <a:solidFill>
                  <a:schemeClr val="dk1"/>
                </a:solidFill>
              </a:rPr>
              <a:t>, </a:t>
            </a:r>
            <a:r>
              <a:rPr i="1" lang="en-GB" sz="900">
                <a:solidFill>
                  <a:schemeClr val="dk1"/>
                </a:solidFill>
              </a:rPr>
              <a:t>12</a:t>
            </a:r>
            <a:r>
              <a:rPr lang="en-GB" sz="900">
                <a:solidFill>
                  <a:schemeClr val="dk1"/>
                </a:solidFill>
              </a:rPr>
              <a:t>, 642093. https://doi.org/10.3389/fpsyg.2021.642093</a:t>
            </a:r>
            <a:endParaRPr sz="900">
              <a:solidFill>
                <a:schemeClr val="dk1"/>
              </a:solidFill>
            </a:endParaRPr>
          </a:p>
          <a:p>
            <a:pPr indent="0" lvl="0" marL="0" rtl="0" algn="l">
              <a:spcBef>
                <a:spcPts val="0"/>
              </a:spcBef>
              <a:spcAft>
                <a:spcPts val="0"/>
              </a:spcAft>
              <a:buClr>
                <a:schemeClr val="dk1"/>
              </a:buClr>
              <a:buSzPts val="1100"/>
              <a:buFont typeface="Arial"/>
              <a:buNone/>
            </a:pPr>
            <a:r>
              <a:t/>
            </a:r>
            <a:endParaRPr sz="900">
              <a:solidFill>
                <a:schemeClr val="dk1"/>
              </a:solidFill>
            </a:endParaRPr>
          </a:p>
          <a:p>
            <a:pPr indent="0" lvl="0" marL="0" rtl="0" algn="l">
              <a:spcBef>
                <a:spcPts val="0"/>
              </a:spcBef>
              <a:spcAft>
                <a:spcPts val="0"/>
              </a:spcAft>
              <a:buClr>
                <a:schemeClr val="dk1"/>
              </a:buClr>
              <a:buSzPts val="1100"/>
              <a:buFont typeface="Arial"/>
              <a:buNone/>
            </a:pPr>
            <a:r>
              <a:rPr lang="en-GB" sz="900">
                <a:solidFill>
                  <a:schemeClr val="dk1"/>
                </a:solidFill>
              </a:rPr>
              <a:t>Wilkie, L., Fisher, Z., Geidel, A., Goodall, I., Kamil, S., Davies, E., &amp; Kemp, A. H. (2026). A systematic review and network meta-analysis of randomized controlled trials of well-being-focused interventions. </a:t>
            </a:r>
            <a:r>
              <a:rPr i="1" lang="en-GB" sz="900">
                <a:solidFill>
                  <a:schemeClr val="dk1"/>
                </a:solidFill>
              </a:rPr>
              <a:t>Nature Human Behaviour</a:t>
            </a:r>
            <a:r>
              <a:rPr lang="en-GB" sz="900">
                <a:solidFill>
                  <a:schemeClr val="dk1"/>
                </a:solidFill>
              </a:rPr>
              <a:t>. https://doi.org/10.1038/s41562-025-02369-1</a:t>
            </a:r>
            <a:endParaRPr sz="900">
              <a:solidFill>
                <a:schemeClr val="dk1"/>
              </a:solidFill>
            </a:endParaRPr>
          </a:p>
          <a:p>
            <a:pPr indent="0" lvl="0" marL="0" rtl="0" algn="l">
              <a:spcBef>
                <a:spcPts val="0"/>
              </a:spcBef>
              <a:spcAft>
                <a:spcPts val="0"/>
              </a:spcAft>
              <a:buClr>
                <a:schemeClr val="dk1"/>
              </a:buClr>
              <a:buSzPts val="1100"/>
              <a:buFont typeface="Arial"/>
              <a:buNone/>
            </a:pPr>
            <a:r>
              <a:t/>
            </a:r>
            <a:endParaRPr sz="900">
              <a:solidFill>
                <a:schemeClr val="dk1"/>
              </a:solidFill>
            </a:endParaRPr>
          </a:p>
          <a:p>
            <a:pPr indent="0" lvl="0" marL="0" rtl="0" algn="l">
              <a:spcBef>
                <a:spcPts val="0"/>
              </a:spcBef>
              <a:spcAft>
                <a:spcPts val="0"/>
              </a:spcAft>
              <a:buClr>
                <a:schemeClr val="dk1"/>
              </a:buClr>
              <a:buSzPts val="1100"/>
              <a:buFont typeface="Arial"/>
              <a:buNone/>
            </a:pPr>
            <a:r>
              <a:t/>
            </a:r>
            <a:endParaRPr sz="900">
              <a:solidFill>
                <a:schemeClr val="dk1"/>
              </a:solidFill>
            </a:endParaRPr>
          </a:p>
        </p:txBody>
      </p:sp>
      <p:pic>
        <p:nvPicPr>
          <p:cNvPr id="749" name="Google Shape;749;p106"/>
          <p:cNvPicPr preferRelativeResize="0"/>
          <p:nvPr/>
        </p:nvPicPr>
        <p:blipFill>
          <a:blip r:embed="rId3">
            <a:alphaModFix/>
          </a:blip>
          <a:stretch>
            <a:fillRect/>
          </a:stretch>
        </p:blipFill>
        <p:spPr>
          <a:xfrm>
            <a:off x="3872575" y="104661"/>
            <a:ext cx="5038940" cy="3739838"/>
          </a:xfrm>
          <a:prstGeom prst="rect">
            <a:avLst/>
          </a:prstGeom>
          <a:noFill/>
          <a:ln>
            <a:noFill/>
          </a:ln>
        </p:spPr>
      </p:pic>
      <p:pic>
        <p:nvPicPr>
          <p:cNvPr id="750" name="Google Shape;750;p106"/>
          <p:cNvPicPr preferRelativeResize="0"/>
          <p:nvPr/>
        </p:nvPicPr>
        <p:blipFill>
          <a:blip r:embed="rId4">
            <a:alphaModFix/>
          </a:blip>
          <a:stretch>
            <a:fillRect/>
          </a:stretch>
        </p:blipFill>
        <p:spPr>
          <a:xfrm>
            <a:off x="7735850" y="3901725"/>
            <a:ext cx="1175673" cy="1175673"/>
          </a:xfrm>
          <a:prstGeom prst="rect">
            <a:avLst/>
          </a:prstGeom>
          <a:noFill/>
          <a:ln>
            <a:noFill/>
          </a:ln>
        </p:spPr>
      </p:pic>
      <p:sp>
        <p:nvSpPr>
          <p:cNvPr id="751" name="Google Shape;751;p106"/>
          <p:cNvSpPr txBox="1"/>
          <p:nvPr/>
        </p:nvSpPr>
        <p:spPr>
          <a:xfrm>
            <a:off x="5784750" y="4338500"/>
            <a:ext cx="18801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800">
                <a:solidFill>
                  <a:schemeClr val="dk1"/>
                </a:solidFill>
                <a:latin typeface="Calibri"/>
                <a:ea typeface="Calibri"/>
                <a:cs typeface="Calibri"/>
                <a:sym typeface="Calibri"/>
              </a:rPr>
              <a:t>Scan me to access publications →</a:t>
            </a:r>
            <a:endParaRPr sz="1800">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40" name="Shape 340"/>
        <p:cNvGrpSpPr/>
        <p:nvPr/>
      </p:nvGrpSpPr>
      <p:grpSpPr>
        <a:xfrm>
          <a:off x="0" y="0"/>
          <a:ext cx="0" cy="0"/>
          <a:chOff x="0" y="0"/>
          <a:chExt cx="0" cy="0"/>
        </a:xfrm>
      </p:grpSpPr>
      <p:sp>
        <p:nvSpPr>
          <p:cNvPr id="341" name="Google Shape;341;p55"/>
          <p:cNvSpPr/>
          <p:nvPr/>
        </p:nvSpPr>
        <p:spPr>
          <a:xfrm>
            <a:off x="-128587" y="4498638"/>
            <a:ext cx="9401100" cy="11679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pic>
        <p:nvPicPr>
          <p:cNvPr id="346" name="Google Shape;346;p56" title="ChatGPT Image Jul 4, 2026, 07_27_36 PM.png"/>
          <p:cNvPicPr preferRelativeResize="0"/>
          <p:nvPr/>
        </p:nvPicPr>
        <p:blipFill>
          <a:blip r:embed="rId3">
            <a:alphaModFix/>
          </a:blip>
          <a:stretch>
            <a:fillRect/>
          </a:stretch>
        </p:blipFill>
        <p:spPr>
          <a:xfrm>
            <a:off x="152400" y="152400"/>
            <a:ext cx="8597562" cy="48387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id="352" name="Google Shape;352;p57"/>
          <p:cNvSpPr txBox="1"/>
          <p:nvPr>
            <p:ph type="ctrTitle"/>
          </p:nvPr>
        </p:nvSpPr>
        <p:spPr>
          <a:xfrm>
            <a:off x="822960" y="569214"/>
            <a:ext cx="7543800" cy="2674620"/>
          </a:xfrm>
          <a:prstGeom prst="rect">
            <a:avLst/>
          </a:prstGeom>
          <a:noFill/>
          <a:ln>
            <a:noFill/>
          </a:ln>
        </p:spPr>
        <p:txBody>
          <a:bodyPr anchorCtr="0" anchor="b" bIns="34275" lIns="68575" spcFirstLastPara="1" rIns="68575" wrap="square" tIns="34275">
            <a:normAutofit/>
          </a:bodyPr>
          <a:lstStyle/>
          <a:p>
            <a:pPr indent="0" lvl="0" marL="0" rtl="0" algn="l">
              <a:lnSpc>
                <a:spcPct val="85000"/>
              </a:lnSpc>
              <a:spcBef>
                <a:spcPts val="0"/>
              </a:spcBef>
              <a:spcAft>
                <a:spcPts val="0"/>
              </a:spcAft>
              <a:buClr>
                <a:srgbClr val="262626"/>
              </a:buClr>
              <a:buSzPts val="5000"/>
              <a:buFont typeface="Calibri"/>
              <a:buNone/>
            </a:pPr>
            <a:r>
              <a:rPr lang="en-GB" sz="5000"/>
              <a:t>Introducing a Sustainable Wellbeing Framework</a:t>
            </a:r>
            <a:endParaRPr/>
          </a:p>
        </p:txBody>
      </p:sp>
      <p:sp>
        <p:nvSpPr>
          <p:cNvPr id="353" name="Google Shape;353;p57"/>
          <p:cNvSpPr txBox="1"/>
          <p:nvPr>
            <p:ph idx="1" type="subTitle"/>
          </p:nvPr>
        </p:nvSpPr>
        <p:spPr>
          <a:xfrm>
            <a:off x="825038" y="3341716"/>
            <a:ext cx="7543800" cy="857250"/>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0"/>
              </a:spcBef>
              <a:spcAft>
                <a:spcPts val="0"/>
              </a:spcAft>
              <a:buSzPts val="1800"/>
              <a:buNone/>
            </a:pPr>
            <a:r>
              <a:rPr lang="en-GB" cap="none"/>
              <a:t>Kelly Davies, PhD Researcher</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pic>
        <p:nvPicPr>
          <p:cNvPr id="359" name="Google Shape;359;p58"/>
          <p:cNvPicPr preferRelativeResize="0"/>
          <p:nvPr/>
        </p:nvPicPr>
        <p:blipFill rotWithShape="1">
          <a:blip r:embed="rId3">
            <a:alphaModFix/>
          </a:blip>
          <a:srcRect b="0" l="0" r="0" t="0"/>
          <a:stretch/>
        </p:blipFill>
        <p:spPr>
          <a:xfrm>
            <a:off x="6100726" y="3353743"/>
            <a:ext cx="3039527" cy="1364944"/>
          </a:xfrm>
          <a:prstGeom prst="rect">
            <a:avLst/>
          </a:prstGeom>
          <a:noFill/>
          <a:ln>
            <a:noFill/>
          </a:ln>
        </p:spPr>
      </p:pic>
      <p:sp>
        <p:nvSpPr>
          <p:cNvPr id="360" name="Google Shape;360;p58"/>
          <p:cNvSpPr txBox="1"/>
          <p:nvPr>
            <p:ph type="title"/>
          </p:nvPr>
        </p:nvSpPr>
        <p:spPr>
          <a:xfrm>
            <a:off x="800100" y="262862"/>
            <a:ext cx="7543800" cy="1088068"/>
          </a:xfrm>
          <a:prstGeom prst="rect">
            <a:avLst/>
          </a:prstGeom>
          <a:noFill/>
          <a:ln>
            <a:noFill/>
          </a:ln>
        </p:spPr>
        <p:txBody>
          <a:bodyPr anchorCtr="0" anchor="b" bIns="34275" lIns="68575" spcFirstLastPara="1" rIns="68575" wrap="square" tIns="34275">
            <a:normAutofit/>
          </a:bodyPr>
          <a:lstStyle/>
          <a:p>
            <a:pPr indent="0" lvl="0" marL="0" rtl="0" algn="l">
              <a:lnSpc>
                <a:spcPct val="85000"/>
              </a:lnSpc>
              <a:spcBef>
                <a:spcPts val="0"/>
              </a:spcBef>
              <a:spcAft>
                <a:spcPts val="0"/>
              </a:spcAft>
              <a:buClr>
                <a:srgbClr val="3F3F3F"/>
              </a:buClr>
              <a:buSzPts val="3600"/>
              <a:buFont typeface="Calibri"/>
              <a:buNone/>
            </a:pPr>
            <a:r>
              <a:rPr lang="en-GB"/>
              <a:t>The beginning – </a:t>
            </a:r>
            <a:r>
              <a:rPr i="1" lang="en-GB"/>
              <a:t>a collaboration, different backgrounds, common goal</a:t>
            </a:r>
            <a:endParaRPr/>
          </a:p>
        </p:txBody>
      </p:sp>
      <p:sp>
        <p:nvSpPr>
          <p:cNvPr id="361" name="Google Shape;361;p58"/>
          <p:cNvSpPr/>
          <p:nvPr/>
        </p:nvSpPr>
        <p:spPr>
          <a:xfrm>
            <a:off x="1536782" y="2669531"/>
            <a:ext cx="6083709" cy="587395"/>
          </a:xfrm>
          <a:prstGeom prst="roundRect">
            <a:avLst>
              <a:gd fmla="val 16667" name="adj"/>
            </a:avLst>
          </a:prstGeom>
          <a:solidFill>
            <a:schemeClr val="lt1"/>
          </a:solidFill>
          <a:ln cap="flat" cmpd="sng" w="15875">
            <a:solidFill>
              <a:schemeClr val="accent6"/>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rPr b="1" lang="en-GB" sz="1500">
                <a:solidFill>
                  <a:schemeClr val="dk1"/>
                </a:solidFill>
                <a:latin typeface="Calibri"/>
                <a:ea typeface="Calibri"/>
                <a:cs typeface="Calibri"/>
                <a:sym typeface="Calibri"/>
              </a:rPr>
              <a:t>Aim: </a:t>
            </a:r>
            <a:r>
              <a:rPr lang="en-GB" sz="1500">
                <a:solidFill>
                  <a:schemeClr val="dk1"/>
                </a:solidFill>
                <a:latin typeface="Calibri"/>
                <a:ea typeface="Calibri"/>
                <a:cs typeface="Calibri"/>
                <a:sym typeface="Calibri"/>
              </a:rPr>
              <a:t>a shared, practical understanding of lasting wellbeing to communicate and support action with individuals and communities.</a:t>
            </a:r>
            <a:endParaRPr sz="1100"/>
          </a:p>
        </p:txBody>
      </p:sp>
      <p:pic>
        <p:nvPicPr>
          <p:cNvPr id="362" name="Google Shape;362;p58"/>
          <p:cNvPicPr preferRelativeResize="0"/>
          <p:nvPr/>
        </p:nvPicPr>
        <p:blipFill rotWithShape="1">
          <a:blip r:embed="rId4">
            <a:alphaModFix/>
          </a:blip>
          <a:srcRect b="0" l="0" r="0" t="0"/>
          <a:stretch/>
        </p:blipFill>
        <p:spPr>
          <a:xfrm>
            <a:off x="657013" y="1949442"/>
            <a:ext cx="1193173" cy="700185"/>
          </a:xfrm>
          <a:prstGeom prst="rect">
            <a:avLst/>
          </a:prstGeom>
          <a:noFill/>
          <a:ln>
            <a:noFill/>
          </a:ln>
        </p:spPr>
      </p:pic>
      <p:pic>
        <p:nvPicPr>
          <p:cNvPr id="363" name="Google Shape;363;p58"/>
          <p:cNvPicPr preferRelativeResize="0"/>
          <p:nvPr/>
        </p:nvPicPr>
        <p:blipFill rotWithShape="1">
          <a:blip r:embed="rId5">
            <a:alphaModFix/>
          </a:blip>
          <a:srcRect b="0" l="0" r="0" t="0"/>
          <a:stretch/>
        </p:blipFill>
        <p:spPr>
          <a:xfrm>
            <a:off x="1536782" y="1482626"/>
            <a:ext cx="1502659" cy="496415"/>
          </a:xfrm>
          <a:prstGeom prst="rect">
            <a:avLst/>
          </a:prstGeom>
          <a:noFill/>
          <a:ln>
            <a:noFill/>
          </a:ln>
        </p:spPr>
      </p:pic>
      <p:pic>
        <p:nvPicPr>
          <p:cNvPr id="364" name="Google Shape;364;p58"/>
          <p:cNvPicPr preferRelativeResize="0"/>
          <p:nvPr/>
        </p:nvPicPr>
        <p:blipFill rotWithShape="1">
          <a:blip r:embed="rId6">
            <a:alphaModFix/>
          </a:blip>
          <a:srcRect b="0" l="0" r="0" t="0"/>
          <a:stretch/>
        </p:blipFill>
        <p:spPr>
          <a:xfrm>
            <a:off x="2463308" y="2015855"/>
            <a:ext cx="1814348" cy="536317"/>
          </a:xfrm>
          <a:prstGeom prst="rect">
            <a:avLst/>
          </a:prstGeom>
          <a:noFill/>
          <a:ln>
            <a:noFill/>
          </a:ln>
        </p:spPr>
      </p:pic>
      <p:sp>
        <p:nvSpPr>
          <p:cNvPr id="365" name="Google Shape;365;p58"/>
          <p:cNvSpPr/>
          <p:nvPr/>
        </p:nvSpPr>
        <p:spPr>
          <a:xfrm>
            <a:off x="7198789" y="1402921"/>
            <a:ext cx="1703657" cy="1225868"/>
          </a:xfrm>
          <a:prstGeom prst="roundRect">
            <a:avLst>
              <a:gd fmla="val 16667" name="adj"/>
            </a:avLst>
          </a:prstGeom>
          <a:solidFill>
            <a:schemeClr val="lt1"/>
          </a:solidFill>
          <a:ln cap="flat" cmpd="sng" w="15875">
            <a:solidFill>
              <a:schemeClr val="accent6"/>
            </a:solidFill>
            <a:prstDash val="solid"/>
            <a:round/>
            <a:headEnd len="sm" w="sm" type="none"/>
            <a:tailEnd len="sm" w="sm" type="none"/>
          </a:ln>
        </p:spPr>
        <p:txBody>
          <a:bodyPr anchorCtr="0" anchor="t" bIns="34275" lIns="68575" spcFirstLastPara="1" rIns="68575" wrap="square" tIns="34275">
            <a:noAutofit/>
          </a:bodyPr>
          <a:lstStyle/>
          <a:p>
            <a:pPr indent="-209550" lvl="0" marL="215900" marR="0" rtl="0" algn="l">
              <a:spcBef>
                <a:spcPts val="0"/>
              </a:spcBef>
              <a:spcAft>
                <a:spcPts val="0"/>
              </a:spcAft>
              <a:buClr>
                <a:schemeClr val="dk1"/>
              </a:buClr>
              <a:buSzPts val="1300"/>
              <a:buFont typeface="Arial"/>
              <a:buChar char="•"/>
            </a:pPr>
            <a:r>
              <a:rPr lang="en-GB" sz="1300">
                <a:solidFill>
                  <a:schemeClr val="dk1"/>
                </a:solidFill>
                <a:latin typeface="Calibri"/>
                <a:ea typeface="Calibri"/>
                <a:cs typeface="Calibri"/>
                <a:sym typeface="Calibri"/>
              </a:rPr>
              <a:t>Universally applicable </a:t>
            </a:r>
            <a:endParaRPr sz="1000"/>
          </a:p>
          <a:p>
            <a:pPr indent="-209550" lvl="0" marL="215900" marR="0" rtl="0" algn="l">
              <a:spcBef>
                <a:spcPts val="0"/>
              </a:spcBef>
              <a:spcAft>
                <a:spcPts val="0"/>
              </a:spcAft>
              <a:buClr>
                <a:schemeClr val="dk1"/>
              </a:buClr>
              <a:buSzPts val="1300"/>
              <a:buFont typeface="Arial"/>
              <a:buChar char="•"/>
            </a:pPr>
            <a:r>
              <a:rPr lang="en-GB" sz="1300">
                <a:solidFill>
                  <a:schemeClr val="dk1"/>
                </a:solidFill>
                <a:latin typeface="Calibri"/>
                <a:ea typeface="Calibri"/>
                <a:cs typeface="Calibri"/>
                <a:sym typeface="Calibri"/>
              </a:rPr>
              <a:t>Understandable language</a:t>
            </a:r>
            <a:endParaRPr sz="1000"/>
          </a:p>
          <a:p>
            <a:pPr indent="-209550" lvl="0" marL="215900" marR="0" rtl="0" algn="l">
              <a:spcBef>
                <a:spcPts val="0"/>
              </a:spcBef>
              <a:spcAft>
                <a:spcPts val="0"/>
              </a:spcAft>
              <a:buClr>
                <a:schemeClr val="dk1"/>
              </a:buClr>
              <a:buSzPts val="1300"/>
              <a:buFont typeface="Arial"/>
              <a:buChar char="•"/>
            </a:pPr>
            <a:r>
              <a:rPr lang="en-GB" sz="1300">
                <a:solidFill>
                  <a:schemeClr val="dk1"/>
                </a:solidFill>
                <a:latin typeface="Calibri"/>
                <a:ea typeface="Calibri"/>
                <a:cs typeface="Calibri"/>
                <a:sym typeface="Calibri"/>
              </a:rPr>
              <a:t>Holistic</a:t>
            </a:r>
            <a:endParaRPr sz="1300">
              <a:solidFill>
                <a:schemeClr val="dk1"/>
              </a:solidFill>
              <a:latin typeface="Calibri"/>
              <a:ea typeface="Calibri"/>
              <a:cs typeface="Calibri"/>
              <a:sym typeface="Calibri"/>
            </a:endParaRPr>
          </a:p>
        </p:txBody>
      </p:sp>
      <p:sp>
        <p:nvSpPr>
          <p:cNvPr id="366" name="Google Shape;366;p58"/>
          <p:cNvSpPr/>
          <p:nvPr/>
        </p:nvSpPr>
        <p:spPr>
          <a:xfrm>
            <a:off x="2566058" y="3568607"/>
            <a:ext cx="1608848" cy="996017"/>
          </a:xfrm>
          <a:prstGeom prst="roundRect">
            <a:avLst>
              <a:gd fmla="val 16667" name="adj"/>
            </a:avLst>
          </a:prstGeom>
          <a:solidFill>
            <a:schemeClr val="lt1"/>
          </a:solidFill>
          <a:ln cap="flat" cmpd="sng" w="15875">
            <a:solidFill>
              <a:schemeClr val="accent6"/>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rPr lang="en-GB" sz="1300">
                <a:solidFill>
                  <a:schemeClr val="dk1"/>
                </a:solidFill>
                <a:latin typeface="Calibri"/>
                <a:ea typeface="Calibri"/>
                <a:cs typeface="Calibri"/>
                <a:sym typeface="Calibri"/>
              </a:rPr>
              <a:t>Sufficiently specific and detailed to be able to identify practical action.</a:t>
            </a:r>
            <a:endParaRPr sz="1000"/>
          </a:p>
        </p:txBody>
      </p:sp>
      <p:sp>
        <p:nvSpPr>
          <p:cNvPr id="367" name="Google Shape;367;p58"/>
          <p:cNvSpPr txBox="1"/>
          <p:nvPr/>
        </p:nvSpPr>
        <p:spPr>
          <a:xfrm>
            <a:off x="6816067" y="3414365"/>
            <a:ext cx="2292000" cy="7464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i="1" lang="en-GB" sz="1100" u="none" strike="noStrike">
                <a:solidFill>
                  <a:schemeClr val="lt1"/>
                </a:solidFill>
                <a:latin typeface="Google Sans"/>
                <a:ea typeface="Google Sans"/>
                <a:cs typeface="Google Sans"/>
                <a:sym typeface="Google Sans"/>
              </a:rPr>
              <a:t>"Everyone has the knowledge, opportunities, and confidence to protect and promote good mental health and wellbeing."</a:t>
            </a:r>
            <a:r>
              <a:rPr i="1" lang="en-GB" sz="1100">
                <a:solidFill>
                  <a:schemeClr val="lt1"/>
                </a:solidFill>
                <a:latin typeface="Calibri"/>
                <a:ea typeface="Calibri"/>
                <a:cs typeface="Calibri"/>
                <a:sym typeface="Calibri"/>
              </a:rPr>
              <a:t> </a:t>
            </a:r>
            <a:endParaRPr sz="1000"/>
          </a:p>
        </p:txBody>
      </p:sp>
      <p:pic>
        <p:nvPicPr>
          <p:cNvPr id="368" name="Google Shape;368;p58"/>
          <p:cNvPicPr preferRelativeResize="0"/>
          <p:nvPr/>
        </p:nvPicPr>
        <p:blipFill rotWithShape="1">
          <a:blip r:embed="rId7">
            <a:alphaModFix/>
          </a:blip>
          <a:srcRect b="0" l="0" r="0" t="0"/>
          <a:stretch/>
        </p:blipFill>
        <p:spPr>
          <a:xfrm>
            <a:off x="3079263" y="1482626"/>
            <a:ext cx="1874218" cy="496415"/>
          </a:xfrm>
          <a:prstGeom prst="rect">
            <a:avLst/>
          </a:prstGeom>
          <a:noFill/>
          <a:ln>
            <a:noFill/>
          </a:ln>
        </p:spPr>
      </p:pic>
      <p:sp>
        <p:nvSpPr>
          <p:cNvPr id="369" name="Google Shape;369;p58"/>
          <p:cNvSpPr/>
          <p:nvPr/>
        </p:nvSpPr>
        <p:spPr>
          <a:xfrm>
            <a:off x="2171688" y="2214800"/>
            <a:ext cx="291600" cy="4140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70" name="Google Shape;370;p58"/>
          <p:cNvSpPr/>
          <p:nvPr/>
        </p:nvSpPr>
        <p:spPr>
          <a:xfrm rot="3058315">
            <a:off x="6800429" y="2214811"/>
            <a:ext cx="291567" cy="413994"/>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71" name="Google Shape;371;p58"/>
          <p:cNvSpPr/>
          <p:nvPr/>
        </p:nvSpPr>
        <p:spPr>
          <a:xfrm>
            <a:off x="2708225" y="3256927"/>
            <a:ext cx="331200" cy="302400"/>
          </a:xfrm>
          <a:prstGeom prst="up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6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6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6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6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5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Retrospect">
  <a:themeElements>
    <a:clrScheme name="Blue Green">
      <a:dk1>
        <a:srgbClr val="000000"/>
      </a:dk1>
      <a:lt1>
        <a:srgbClr val="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